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53" r:id="rId2"/>
  </p:sldMasterIdLst>
  <p:notesMasterIdLst>
    <p:notesMasterId r:id="rId10"/>
  </p:notesMasterIdLst>
  <p:sldIdLst>
    <p:sldId id="388" r:id="rId3"/>
    <p:sldId id="389" r:id="rId4"/>
    <p:sldId id="390" r:id="rId5"/>
    <p:sldId id="391" r:id="rId6"/>
    <p:sldId id="392" r:id="rId7"/>
    <p:sldId id="393" r:id="rId8"/>
    <p:sldId id="394" r:id="rId9"/>
  </p:sldIdLst>
  <p:sldSz cx="12192000" cy="6858000"/>
  <p:notesSz cx="6858000" cy="9144000"/>
  <p:custDataLst>
    <p:tags r:id="rId11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D5428"/>
    <a:srgbClr val="AA2828"/>
    <a:srgbClr val="003E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762"/>
    <p:restoredTop sz="96327" autoAdjust="0"/>
  </p:normalViewPr>
  <p:slideViewPr>
    <p:cSldViewPr snapToGrid="0">
      <p:cViewPr varScale="1">
        <p:scale>
          <a:sx n="124" d="100"/>
          <a:sy n="124" d="100"/>
        </p:scale>
        <p:origin x="304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viewProps" Target="viewProp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tags" Target="tags/tag1.xml"/><Relationship Id="rId5" Type="http://schemas.openxmlformats.org/officeDocument/2006/relationships/slide" Target="slides/slide3.xml"/><Relationship Id="rId15" Type="http://schemas.openxmlformats.org/officeDocument/2006/relationships/tableStyles" Target="tableStyles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theme" Target="theme/theme1.xml"/></Relationships>
</file>

<file path=ppt/media/image1.png>
</file>

<file path=ppt/media/image10.svg>
</file>

<file path=ppt/media/image11.png>
</file>

<file path=ppt/media/image12.svg>
</file>

<file path=ppt/media/image13.png>
</file>

<file path=ppt/media/image14.svg>
</file>

<file path=ppt/media/image15.jpeg>
</file>

<file path=ppt/media/image16.png>
</file>

<file path=ppt/media/image17.svg>
</file>

<file path=ppt/media/image18.png>
</file>

<file path=ppt/media/image19.svg>
</file>

<file path=ppt/media/image2.jpeg>
</file>

<file path=ppt/media/image20.jpeg>
</file>

<file path=ppt/media/image21.jpeg>
</file>

<file path=ppt/media/image22.jpeg>
</file>

<file path=ppt/media/image3.png>
</file>

<file path=ppt/media/image4.png>
</file>

<file path=ppt/media/image5.png>
</file>

<file path=ppt/media/image6.sv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E63D0C4-8ADB-45C9-8A59-3F8BC0A99BBE}" type="datetimeFigureOut">
              <a:rPr lang="zh-CN" altLang="en-US" smtClean="0"/>
              <a:t>2023/11/1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9F68BFC-01CB-48B0-ABB1-5134A3C026FA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lang="zh-CN" altLang="en-US" i="0" u="none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9F68BFC-01CB-48B0-ABB1-5134A3C026FA}" type="slidenum">
              <a:rPr lang="zh-CN" altLang="en-US" smtClean="0"/>
              <a:t>1</a:t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图片占位符 4"/>
          <p:cNvSpPr>
            <a:spLocks noGrp="1"/>
          </p:cNvSpPr>
          <p:nvPr>
            <p:ph type="pic" sz="quarter" idx="10"/>
          </p:nvPr>
        </p:nvSpPr>
        <p:spPr>
          <a:xfrm>
            <a:off x="6154250" y="0"/>
            <a:ext cx="6037750" cy="6858000"/>
          </a:xfrm>
          <a:custGeom>
            <a:avLst/>
            <a:gdLst>
              <a:gd name="connsiteX0" fmla="*/ 1772040 w 6037750"/>
              <a:gd name="connsiteY0" fmla="*/ 0 h 6858000"/>
              <a:gd name="connsiteX1" fmla="*/ 6037750 w 6037750"/>
              <a:gd name="connsiteY1" fmla="*/ 0 h 6858000"/>
              <a:gd name="connsiteX2" fmla="*/ 6037750 w 6037750"/>
              <a:gd name="connsiteY2" fmla="*/ 6858000 h 6858000"/>
              <a:gd name="connsiteX3" fmla="*/ 1772040 w 6037750"/>
              <a:gd name="connsiteY3" fmla="*/ 6858000 h 6858000"/>
              <a:gd name="connsiteX4" fmla="*/ 1738582 w 6037750"/>
              <a:gd name="connsiteY4" fmla="*/ 6800025 h 6858000"/>
              <a:gd name="connsiteX5" fmla="*/ 174752 w 6037750"/>
              <a:gd name="connsiteY5" fmla="*/ 4090214 h 6858000"/>
              <a:gd name="connsiteX6" fmla="*/ 174752 w 6037750"/>
              <a:gd name="connsiteY6" fmla="*/ 2767786 h 6858000"/>
              <a:gd name="connsiteX7" fmla="*/ 1750813 w 6037750"/>
              <a:gd name="connsiteY7" fmla="*/ 36782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037750" h="6858000">
                <a:moveTo>
                  <a:pt x="1772040" y="0"/>
                </a:moveTo>
                <a:lnTo>
                  <a:pt x="6037750" y="0"/>
                </a:lnTo>
                <a:lnTo>
                  <a:pt x="6037750" y="6858000"/>
                </a:lnTo>
                <a:lnTo>
                  <a:pt x="1772040" y="6858000"/>
                </a:lnTo>
                <a:lnTo>
                  <a:pt x="1738582" y="6800025"/>
                </a:lnTo>
                <a:cubicBezTo>
                  <a:pt x="174752" y="4090214"/>
                  <a:pt x="174752" y="4090214"/>
                  <a:pt x="174752" y="4090214"/>
                </a:cubicBezTo>
                <a:cubicBezTo>
                  <a:pt x="-58250" y="3679097"/>
                  <a:pt x="-58250" y="3178904"/>
                  <a:pt x="174752" y="2767786"/>
                </a:cubicBezTo>
                <a:cubicBezTo>
                  <a:pt x="1142310" y="1091199"/>
                  <a:pt x="1565616" y="357691"/>
                  <a:pt x="1750813" y="36782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2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3022600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2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1689100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图片占位符 4"/>
          <p:cNvSpPr>
            <a:spLocks noGrp="1"/>
          </p:cNvSpPr>
          <p:nvPr>
            <p:ph type="pic" sz="quarter" idx="10"/>
          </p:nvPr>
        </p:nvSpPr>
        <p:spPr>
          <a:xfrm>
            <a:off x="6154250" y="0"/>
            <a:ext cx="6037750" cy="6858000"/>
          </a:xfrm>
          <a:custGeom>
            <a:avLst/>
            <a:gdLst>
              <a:gd name="connsiteX0" fmla="*/ 1772040 w 6037750"/>
              <a:gd name="connsiteY0" fmla="*/ 0 h 6858000"/>
              <a:gd name="connsiteX1" fmla="*/ 6037750 w 6037750"/>
              <a:gd name="connsiteY1" fmla="*/ 0 h 6858000"/>
              <a:gd name="connsiteX2" fmla="*/ 6037750 w 6037750"/>
              <a:gd name="connsiteY2" fmla="*/ 6858000 h 6858000"/>
              <a:gd name="connsiteX3" fmla="*/ 1772040 w 6037750"/>
              <a:gd name="connsiteY3" fmla="*/ 6858000 h 6858000"/>
              <a:gd name="connsiteX4" fmla="*/ 1738582 w 6037750"/>
              <a:gd name="connsiteY4" fmla="*/ 6800025 h 6858000"/>
              <a:gd name="connsiteX5" fmla="*/ 174752 w 6037750"/>
              <a:gd name="connsiteY5" fmla="*/ 4090214 h 6858000"/>
              <a:gd name="connsiteX6" fmla="*/ 174752 w 6037750"/>
              <a:gd name="connsiteY6" fmla="*/ 2767786 h 6858000"/>
              <a:gd name="connsiteX7" fmla="*/ 1750813 w 6037750"/>
              <a:gd name="connsiteY7" fmla="*/ 36782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037750" h="6858000">
                <a:moveTo>
                  <a:pt x="1772040" y="0"/>
                </a:moveTo>
                <a:lnTo>
                  <a:pt x="6037750" y="0"/>
                </a:lnTo>
                <a:lnTo>
                  <a:pt x="6037750" y="6858000"/>
                </a:lnTo>
                <a:lnTo>
                  <a:pt x="1772040" y="6858000"/>
                </a:lnTo>
                <a:lnTo>
                  <a:pt x="1738582" y="6800025"/>
                </a:lnTo>
                <a:cubicBezTo>
                  <a:pt x="174752" y="4090214"/>
                  <a:pt x="174752" y="4090214"/>
                  <a:pt x="174752" y="4090214"/>
                </a:cubicBezTo>
                <a:cubicBezTo>
                  <a:pt x="-58250" y="3679097"/>
                  <a:pt x="-58250" y="3178904"/>
                  <a:pt x="174752" y="2767786"/>
                </a:cubicBezTo>
                <a:cubicBezTo>
                  <a:pt x="1142310" y="1091199"/>
                  <a:pt x="1565616" y="357691"/>
                  <a:pt x="1750813" y="36782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2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3022600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2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1689100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png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slideLayout" Target="../slideLayouts/slideLayout6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.png"/><Relationship Id="rId5" Type="http://schemas.openxmlformats.org/officeDocument/2006/relationships/theme" Target="../theme/theme2.xml"/><Relationship Id="rId4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 userDrawn="1"/>
        </p:nvPicPr>
        <p:blipFill>
          <a:blip r:embed="rId6" cstate="screen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 userDrawn="1"/>
        </p:nvPicPr>
        <p:blipFill>
          <a:blip r:embed="rId6" cstate="screen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4" r:id="rId1"/>
    <p:sldLayoutId id="2147483655" r:id="rId2"/>
    <p:sldLayoutId id="2147483656" r:id="rId3"/>
    <p:sldLayoutId id="2147483657" r:id="rId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tags" Target="../tags/tag4.xml"/><Relationship Id="rId2" Type="http://schemas.openxmlformats.org/officeDocument/2006/relationships/tags" Target="../tags/tag3.xml"/><Relationship Id="rId1" Type="http://schemas.openxmlformats.org/officeDocument/2006/relationships/tags" Target="../tags/tag2.xml"/><Relationship Id="rId5" Type="http://schemas.openxmlformats.org/officeDocument/2006/relationships/image" Target="../media/image4.png"/><Relationship Id="rId4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tags" Target="../tags/tag7.xml"/><Relationship Id="rId7" Type="http://schemas.openxmlformats.org/officeDocument/2006/relationships/image" Target="../media/image4.png"/><Relationship Id="rId2" Type="http://schemas.openxmlformats.org/officeDocument/2006/relationships/tags" Target="../tags/tag6.xml"/><Relationship Id="rId1" Type="http://schemas.openxmlformats.org/officeDocument/2006/relationships/tags" Target="../tags/tag5.xml"/><Relationship Id="rId6" Type="http://schemas.openxmlformats.org/officeDocument/2006/relationships/slideLayout" Target="../slideLayouts/slideLayout1.xml"/><Relationship Id="rId5" Type="http://schemas.openxmlformats.org/officeDocument/2006/relationships/tags" Target="../tags/tag9.xml"/><Relationship Id="rId4" Type="http://schemas.openxmlformats.org/officeDocument/2006/relationships/tags" Target="../tags/tag8.xml"/><Relationship Id="rId9" Type="http://schemas.openxmlformats.org/officeDocument/2006/relationships/image" Target="../media/image6.sv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svg"/><Relationship Id="rId13" Type="http://schemas.openxmlformats.org/officeDocument/2006/relationships/image" Target="../media/image13.png"/><Relationship Id="rId3" Type="http://schemas.openxmlformats.org/officeDocument/2006/relationships/tags" Target="../tags/tag12.xml"/><Relationship Id="rId7" Type="http://schemas.openxmlformats.org/officeDocument/2006/relationships/image" Target="../media/image7.png"/><Relationship Id="rId12" Type="http://schemas.openxmlformats.org/officeDocument/2006/relationships/image" Target="../media/image12.svg"/><Relationship Id="rId2" Type="http://schemas.openxmlformats.org/officeDocument/2006/relationships/tags" Target="../tags/tag11.xml"/><Relationship Id="rId1" Type="http://schemas.openxmlformats.org/officeDocument/2006/relationships/tags" Target="../tags/tag10.xml"/><Relationship Id="rId6" Type="http://schemas.openxmlformats.org/officeDocument/2006/relationships/image" Target="../media/image4.png"/><Relationship Id="rId11" Type="http://schemas.openxmlformats.org/officeDocument/2006/relationships/image" Target="../media/image11.png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15.jpeg"/><Relationship Id="rId10" Type="http://schemas.openxmlformats.org/officeDocument/2006/relationships/image" Target="../media/image10.svg"/><Relationship Id="rId4" Type="http://schemas.openxmlformats.org/officeDocument/2006/relationships/tags" Target="../tags/tag13.xml"/><Relationship Id="rId9" Type="http://schemas.openxmlformats.org/officeDocument/2006/relationships/image" Target="../media/image9.png"/><Relationship Id="rId14" Type="http://schemas.openxmlformats.org/officeDocument/2006/relationships/image" Target="../media/image14.svg"/></Relationships>
</file>

<file path=ppt/slides/_rels/slide5.xml.rels><?xml version="1.0" encoding="UTF-8" standalone="yes"?>
<Relationships xmlns="http://schemas.openxmlformats.org/package/2006/relationships"><Relationship Id="rId13" Type="http://schemas.openxmlformats.org/officeDocument/2006/relationships/tags" Target="../tags/tag26.xml"/><Relationship Id="rId18" Type="http://schemas.openxmlformats.org/officeDocument/2006/relationships/tags" Target="../tags/tag31.xml"/><Relationship Id="rId26" Type="http://schemas.openxmlformats.org/officeDocument/2006/relationships/tags" Target="../tags/tag39.xml"/><Relationship Id="rId3" Type="http://schemas.openxmlformats.org/officeDocument/2006/relationships/tags" Target="../tags/tag16.xml"/><Relationship Id="rId21" Type="http://schemas.openxmlformats.org/officeDocument/2006/relationships/tags" Target="../tags/tag34.xml"/><Relationship Id="rId7" Type="http://schemas.openxmlformats.org/officeDocument/2006/relationships/tags" Target="../tags/tag20.xml"/><Relationship Id="rId12" Type="http://schemas.openxmlformats.org/officeDocument/2006/relationships/tags" Target="../tags/tag25.xml"/><Relationship Id="rId17" Type="http://schemas.openxmlformats.org/officeDocument/2006/relationships/tags" Target="../tags/tag30.xml"/><Relationship Id="rId25" Type="http://schemas.openxmlformats.org/officeDocument/2006/relationships/tags" Target="../tags/tag38.xml"/><Relationship Id="rId33" Type="http://schemas.openxmlformats.org/officeDocument/2006/relationships/image" Target="../media/image19.svg"/><Relationship Id="rId2" Type="http://schemas.openxmlformats.org/officeDocument/2006/relationships/tags" Target="../tags/tag15.xml"/><Relationship Id="rId16" Type="http://schemas.openxmlformats.org/officeDocument/2006/relationships/tags" Target="../tags/tag29.xml"/><Relationship Id="rId20" Type="http://schemas.openxmlformats.org/officeDocument/2006/relationships/tags" Target="../tags/tag33.xml"/><Relationship Id="rId29" Type="http://schemas.openxmlformats.org/officeDocument/2006/relationships/image" Target="../media/image4.png"/><Relationship Id="rId1" Type="http://schemas.openxmlformats.org/officeDocument/2006/relationships/tags" Target="../tags/tag14.xml"/><Relationship Id="rId6" Type="http://schemas.openxmlformats.org/officeDocument/2006/relationships/tags" Target="../tags/tag19.xml"/><Relationship Id="rId11" Type="http://schemas.openxmlformats.org/officeDocument/2006/relationships/tags" Target="../tags/tag24.xml"/><Relationship Id="rId24" Type="http://schemas.openxmlformats.org/officeDocument/2006/relationships/tags" Target="../tags/tag37.xml"/><Relationship Id="rId32" Type="http://schemas.openxmlformats.org/officeDocument/2006/relationships/image" Target="../media/image18.png"/><Relationship Id="rId5" Type="http://schemas.openxmlformats.org/officeDocument/2006/relationships/tags" Target="../tags/tag18.xml"/><Relationship Id="rId15" Type="http://schemas.openxmlformats.org/officeDocument/2006/relationships/tags" Target="../tags/tag28.xml"/><Relationship Id="rId23" Type="http://schemas.openxmlformats.org/officeDocument/2006/relationships/tags" Target="../tags/tag36.xml"/><Relationship Id="rId28" Type="http://schemas.openxmlformats.org/officeDocument/2006/relationships/slideLayout" Target="../slideLayouts/slideLayout5.xml"/><Relationship Id="rId10" Type="http://schemas.openxmlformats.org/officeDocument/2006/relationships/tags" Target="../tags/tag23.xml"/><Relationship Id="rId19" Type="http://schemas.openxmlformats.org/officeDocument/2006/relationships/tags" Target="../tags/tag32.xml"/><Relationship Id="rId31" Type="http://schemas.openxmlformats.org/officeDocument/2006/relationships/image" Target="../media/image17.svg"/><Relationship Id="rId4" Type="http://schemas.openxmlformats.org/officeDocument/2006/relationships/tags" Target="../tags/tag17.xml"/><Relationship Id="rId9" Type="http://schemas.openxmlformats.org/officeDocument/2006/relationships/tags" Target="../tags/tag22.xml"/><Relationship Id="rId14" Type="http://schemas.openxmlformats.org/officeDocument/2006/relationships/tags" Target="../tags/tag27.xml"/><Relationship Id="rId22" Type="http://schemas.openxmlformats.org/officeDocument/2006/relationships/tags" Target="../tags/tag35.xml"/><Relationship Id="rId27" Type="http://schemas.openxmlformats.org/officeDocument/2006/relationships/tags" Target="../tags/tag40.xml"/><Relationship Id="rId30" Type="http://schemas.openxmlformats.org/officeDocument/2006/relationships/image" Target="../media/image16.png"/><Relationship Id="rId8" Type="http://schemas.openxmlformats.org/officeDocument/2006/relationships/tags" Target="../tags/tag21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tags" Target="../tags/tag48.xml"/><Relationship Id="rId13" Type="http://schemas.openxmlformats.org/officeDocument/2006/relationships/tags" Target="../tags/tag53.xml"/><Relationship Id="rId18" Type="http://schemas.openxmlformats.org/officeDocument/2006/relationships/tags" Target="../tags/tag58.xml"/><Relationship Id="rId26" Type="http://schemas.openxmlformats.org/officeDocument/2006/relationships/image" Target="../media/image22.jpeg"/><Relationship Id="rId3" Type="http://schemas.openxmlformats.org/officeDocument/2006/relationships/tags" Target="../tags/tag43.xml"/><Relationship Id="rId21" Type="http://schemas.openxmlformats.org/officeDocument/2006/relationships/tags" Target="../tags/tag61.xml"/><Relationship Id="rId7" Type="http://schemas.openxmlformats.org/officeDocument/2006/relationships/tags" Target="../tags/tag47.xml"/><Relationship Id="rId12" Type="http://schemas.openxmlformats.org/officeDocument/2006/relationships/tags" Target="../tags/tag52.xml"/><Relationship Id="rId17" Type="http://schemas.openxmlformats.org/officeDocument/2006/relationships/tags" Target="../tags/tag57.xml"/><Relationship Id="rId25" Type="http://schemas.openxmlformats.org/officeDocument/2006/relationships/image" Target="../media/image21.jpeg"/><Relationship Id="rId2" Type="http://schemas.openxmlformats.org/officeDocument/2006/relationships/tags" Target="../tags/tag42.xml"/><Relationship Id="rId16" Type="http://schemas.openxmlformats.org/officeDocument/2006/relationships/tags" Target="../tags/tag56.xml"/><Relationship Id="rId20" Type="http://schemas.openxmlformats.org/officeDocument/2006/relationships/tags" Target="../tags/tag60.xml"/><Relationship Id="rId1" Type="http://schemas.openxmlformats.org/officeDocument/2006/relationships/tags" Target="../tags/tag41.xml"/><Relationship Id="rId6" Type="http://schemas.openxmlformats.org/officeDocument/2006/relationships/tags" Target="../tags/tag46.xml"/><Relationship Id="rId11" Type="http://schemas.openxmlformats.org/officeDocument/2006/relationships/tags" Target="../tags/tag51.xml"/><Relationship Id="rId24" Type="http://schemas.openxmlformats.org/officeDocument/2006/relationships/image" Target="../media/image20.jpeg"/><Relationship Id="rId5" Type="http://schemas.openxmlformats.org/officeDocument/2006/relationships/tags" Target="../tags/tag45.xml"/><Relationship Id="rId15" Type="http://schemas.openxmlformats.org/officeDocument/2006/relationships/tags" Target="../tags/tag55.xml"/><Relationship Id="rId23" Type="http://schemas.openxmlformats.org/officeDocument/2006/relationships/image" Target="../media/image4.png"/><Relationship Id="rId10" Type="http://schemas.openxmlformats.org/officeDocument/2006/relationships/tags" Target="../tags/tag50.xml"/><Relationship Id="rId19" Type="http://schemas.openxmlformats.org/officeDocument/2006/relationships/tags" Target="../tags/tag59.xml"/><Relationship Id="rId4" Type="http://schemas.openxmlformats.org/officeDocument/2006/relationships/tags" Target="../tags/tag44.xml"/><Relationship Id="rId9" Type="http://schemas.openxmlformats.org/officeDocument/2006/relationships/tags" Target="../tags/tag49.xml"/><Relationship Id="rId14" Type="http://schemas.openxmlformats.org/officeDocument/2006/relationships/tags" Target="../tags/tag54.xml"/><Relationship Id="rId22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6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304" b="5304"/>
          <a:stretch>
            <a:fillRect/>
          </a:stretch>
        </p:blipFill>
        <p:spPr>
          <a:xfrm>
            <a:off x="-1" y="-21772"/>
            <a:ext cx="12192001" cy="6879771"/>
          </a:xfrm>
          <a:prstGeom prst="rect">
            <a:avLst/>
          </a:prstGeom>
        </p:spPr>
      </p:pic>
      <p:sp>
        <p:nvSpPr>
          <p:cNvPr id="26" name="矩形 25"/>
          <p:cNvSpPr/>
          <p:nvPr/>
        </p:nvSpPr>
        <p:spPr>
          <a:xfrm>
            <a:off x="-65313" y="-21772"/>
            <a:ext cx="12271528" cy="6879772"/>
          </a:xfrm>
          <a:prstGeom prst="rect">
            <a:avLst/>
          </a:prstGeom>
          <a:gradFill flip="none" rotWithShape="1">
            <a:gsLst>
              <a:gs pos="0">
                <a:srgbClr val="AA2828">
                  <a:alpha val="82737"/>
                  <a:lumMod val="40003"/>
                </a:srgbClr>
              </a:gs>
              <a:gs pos="63000">
                <a:schemeClr val="accent1">
                  <a:lumMod val="54000"/>
                  <a:lumOff val="46000"/>
                  <a:alpha val="45130"/>
                </a:schemeClr>
              </a:gs>
              <a:gs pos="99000">
                <a:schemeClr val="bg1">
                  <a:alpha val="36763"/>
                </a:scheme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sp>
        <p:nvSpPr>
          <p:cNvPr id="7" name="矩形 6"/>
          <p:cNvSpPr/>
          <p:nvPr/>
        </p:nvSpPr>
        <p:spPr>
          <a:xfrm>
            <a:off x="8166746" y="2331636"/>
            <a:ext cx="3618230" cy="175323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5400" b="1" dirty="0">
                <a:solidFill>
                  <a:schemeClr val="bg1"/>
                </a:solidFill>
                <a:latin typeface="Times New Roman" panose="02020603050405020304" charset="0"/>
                <a:ea typeface="思源黑体" panose="020B0400000000000000" pitchFamily="34" charset="-122"/>
                <a:cs typeface="微软雅黑" panose="020B0503020204020204" pitchFamily="34" charset="-122"/>
              </a:rPr>
              <a:t>落日国科大</a:t>
            </a:r>
            <a:endParaRPr lang="en-US" altLang="zh-CN" sz="5400" b="1" dirty="0">
              <a:solidFill>
                <a:schemeClr val="bg1"/>
              </a:solidFill>
              <a:latin typeface="Times New Roman" panose="02020603050405020304" charset="0"/>
              <a:ea typeface="思源黑体" panose="020B0400000000000000" pitchFamily="34" charset="-122"/>
              <a:cs typeface="微软雅黑" panose="020B0503020204020204" pitchFamily="34" charset="-122"/>
            </a:endParaRPr>
          </a:p>
          <a:p>
            <a:r>
              <a:rPr lang="zh-CN" altLang="en-US" sz="5400" b="1" dirty="0">
                <a:solidFill>
                  <a:schemeClr val="bg1"/>
                </a:solidFill>
                <a:latin typeface="Times New Roman" panose="02020603050405020304" charset="0"/>
                <a:ea typeface="思源黑体" panose="020B0400000000000000" pitchFamily="34" charset="-122"/>
                <a:cs typeface="微软雅黑" panose="020B0503020204020204" pitchFamily="34" charset="-122"/>
              </a:rPr>
              <a:t>夕阳雁栖湖</a:t>
            </a:r>
          </a:p>
        </p:txBody>
      </p:sp>
      <p:sp>
        <p:nvSpPr>
          <p:cNvPr id="2" name="文本框 1"/>
          <p:cNvSpPr txBox="1"/>
          <p:nvPr/>
        </p:nvSpPr>
        <p:spPr>
          <a:xfrm>
            <a:off x="8166746" y="4283464"/>
            <a:ext cx="3719288" cy="149987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indent="0" algn="r" fontAlgn="auto">
              <a:lnSpc>
                <a:spcPct val="150000"/>
              </a:lnSpc>
            </a:pPr>
            <a:r>
              <a:rPr lang="zh-CN" altLang="en-US" sz="2000" dirty="0">
                <a:solidFill>
                  <a:schemeClr val="bg1"/>
                </a:solidFill>
                <a:latin typeface="Times New Roman" panose="02020603050405020304" charset="0"/>
                <a:ea typeface="思源黑体" panose="020B0400000000000000" pitchFamily="34" charset="-122"/>
              </a:rPr>
              <a:t>答辩人：国晓薇</a:t>
            </a:r>
          </a:p>
          <a:p>
            <a:pPr indent="0" algn="r" fontAlgn="auto">
              <a:lnSpc>
                <a:spcPct val="150000"/>
              </a:lnSpc>
            </a:pPr>
            <a:r>
              <a:rPr lang="zh-CN" altLang="en-US" sz="2000" dirty="0">
                <a:solidFill>
                  <a:schemeClr val="bg1"/>
                </a:solidFill>
                <a:latin typeface="Times New Roman" panose="02020603050405020304" charset="0"/>
                <a:ea typeface="思源黑体" panose="020B0400000000000000" pitchFamily="34" charset="-122"/>
              </a:rPr>
              <a:t>答辩时间：</a:t>
            </a:r>
            <a:r>
              <a:rPr lang="en-US" altLang="zh-CN" sz="2000" dirty="0">
                <a:solidFill>
                  <a:schemeClr val="bg1"/>
                </a:solidFill>
                <a:latin typeface="Times New Roman" panose="02020603050405020304" charset="0"/>
                <a:ea typeface="思源黑体" panose="020B0400000000000000" pitchFamily="34" charset="-122"/>
              </a:rPr>
              <a:t>2023</a:t>
            </a:r>
            <a:r>
              <a:rPr lang="zh-CN" altLang="en-US" sz="2000" dirty="0">
                <a:solidFill>
                  <a:schemeClr val="bg1"/>
                </a:solidFill>
                <a:latin typeface="Times New Roman" panose="02020603050405020304" charset="0"/>
                <a:ea typeface="思源黑体" panose="020B0400000000000000" pitchFamily="34" charset="-122"/>
              </a:rPr>
              <a:t>年</a:t>
            </a:r>
            <a:r>
              <a:rPr lang="en-US" altLang="zh-CN" sz="2000" dirty="0">
                <a:solidFill>
                  <a:schemeClr val="bg1"/>
                </a:solidFill>
                <a:latin typeface="Times New Roman" panose="02020603050405020304" charset="0"/>
                <a:ea typeface="思源黑体" panose="020B0400000000000000" pitchFamily="34" charset="-122"/>
              </a:rPr>
              <a:t>11</a:t>
            </a:r>
            <a:r>
              <a:rPr lang="zh-CN" altLang="en-US" sz="2000" dirty="0">
                <a:solidFill>
                  <a:schemeClr val="bg1"/>
                </a:solidFill>
                <a:latin typeface="Times New Roman" panose="02020603050405020304" charset="0"/>
                <a:ea typeface="思源黑体" panose="020B0400000000000000" pitchFamily="34" charset="-122"/>
              </a:rPr>
              <a:t>月</a:t>
            </a:r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3999" y="296693"/>
            <a:ext cx="2742035" cy="578594"/>
          </a:xfrm>
          <a:prstGeom prst="rect">
            <a:avLst/>
          </a:prstGeom>
        </p:spPr>
      </p:pic>
      <p:sp>
        <p:nvSpPr>
          <p:cNvPr id="11" name="矩形 10"/>
          <p:cNvSpPr/>
          <p:nvPr/>
        </p:nvSpPr>
        <p:spPr>
          <a:xfrm>
            <a:off x="138619" y="6350169"/>
            <a:ext cx="5680362" cy="3371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altLang="zh-CN" sz="1600" b="0" i="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Times New Roman" panose="02020603050405020304" charset="0"/>
                <a:ea typeface="思源黑体" panose="020B0400000000000000" pitchFamily="34" charset="-122"/>
              </a:rPr>
              <a:t>University of Chinese Academy of Sciences</a:t>
            </a:r>
            <a:endParaRPr lang="en-GB" altLang="zh-CN" sz="1600" b="0" i="0" dirty="0">
              <a:solidFill>
                <a:schemeClr val="bg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Times New Roman" panose="02020603050405020304" charset="0"/>
              <a:ea typeface="思源黑体" panose="020B0400000000000000" pitchFamily="34" charset="-122"/>
              <a:cs typeface="微软雅黑" panose="020B0503020204020204" pitchFamily="34" charset="-122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/>
        </p:nvSpPr>
        <p:spPr>
          <a:xfrm>
            <a:off x="0" y="0"/>
            <a:ext cx="12192000" cy="302260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10" name="矩形 9"/>
          <p:cNvSpPr/>
          <p:nvPr/>
        </p:nvSpPr>
        <p:spPr>
          <a:xfrm>
            <a:off x="1165715" y="1060283"/>
            <a:ext cx="2621280" cy="10147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>
                <a:solidFill>
                  <a:schemeClr val="bg1"/>
                </a:solidFill>
                <a:latin typeface="Times New Roman" panose="02020603050405020304" charset="0"/>
                <a:ea typeface="思源黑体" panose="020B0400000000000000" pitchFamily="34" charset="-122"/>
              </a:rPr>
              <a:t>某某职业技术学院</a:t>
            </a:r>
            <a:endParaRPr lang="en-US" altLang="zh-CN" sz="2400">
              <a:solidFill>
                <a:schemeClr val="bg1"/>
              </a:solidFill>
              <a:latin typeface="Times New Roman" panose="02020603050405020304" charset="0"/>
              <a:ea typeface="思源黑体" panose="020B0400000000000000" pitchFamily="34" charset="-122"/>
            </a:endParaRPr>
          </a:p>
          <a:p>
            <a:r>
              <a:rPr lang="zh-CN" altLang="en-US" sz="3600">
                <a:solidFill>
                  <a:schemeClr val="bg1"/>
                </a:solidFill>
                <a:latin typeface="Times New Roman" panose="02020603050405020304" charset="0"/>
                <a:ea typeface="思源黑体" panose="020B0400000000000000" pitchFamily="34" charset="-122"/>
              </a:rPr>
              <a:t>目录页</a:t>
            </a:r>
          </a:p>
        </p:txBody>
      </p:sp>
      <p:cxnSp>
        <p:nvCxnSpPr>
          <p:cNvPr id="9" name="直接连接符 8"/>
          <p:cNvCxnSpPr/>
          <p:nvPr/>
        </p:nvCxnSpPr>
        <p:spPr>
          <a:xfrm>
            <a:off x="1551654" y="1007542"/>
            <a:ext cx="485774" cy="0"/>
          </a:xfrm>
          <a:prstGeom prst="line">
            <a:avLst/>
          </a:prstGeom>
          <a:ln w="57150" cap="rnd">
            <a:solidFill>
              <a:schemeClr val="bg1"/>
            </a:soli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矩形 14"/>
          <p:cNvSpPr/>
          <p:nvPr/>
        </p:nvSpPr>
        <p:spPr>
          <a:xfrm>
            <a:off x="1165715" y="507542"/>
            <a:ext cx="2512060" cy="4603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400">
                <a:solidFill>
                  <a:schemeClr val="bg1">
                    <a:alpha val="10000"/>
                  </a:schemeClr>
                </a:solidFill>
                <a:latin typeface="Times New Roman" panose="02020603050405020304" charset="0"/>
                <a:ea typeface="思源黑体" panose="020B0400000000000000" pitchFamily="34" charset="-122"/>
              </a:rPr>
              <a:t>CATALOG PAGE</a:t>
            </a:r>
          </a:p>
        </p:txBody>
      </p:sp>
      <p:sp>
        <p:nvSpPr>
          <p:cNvPr id="14" name="椭圆 13"/>
          <p:cNvSpPr/>
          <p:nvPr/>
        </p:nvSpPr>
        <p:spPr>
          <a:xfrm>
            <a:off x="1553511" y="2250092"/>
            <a:ext cx="1014883" cy="1014883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3200">
                <a:latin typeface="Source Han Sans SC Normal" panose="020B0400000000000000" pitchFamily="34" charset="-128"/>
                <a:ea typeface="Source Han Sans SC Normal" panose="020B0400000000000000" pitchFamily="34" charset="-128"/>
              </a:rPr>
              <a:t>01</a:t>
            </a:r>
            <a:endParaRPr lang="zh-CN" altLang="en-US" sz="3200">
              <a:latin typeface="Source Han Sans SC Normal" panose="020B0400000000000000" pitchFamily="34" charset="-128"/>
              <a:ea typeface="Source Han Sans SC Normal" panose="020B0400000000000000" pitchFamily="34" charset="-128"/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2671859" y="2287543"/>
            <a:ext cx="3053757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>
                <a:solidFill>
                  <a:schemeClr val="accent1"/>
                </a:solidFill>
                <a:latin typeface="Times New Roman" panose="02020603050405020304" charset="0"/>
                <a:ea typeface="思源黑体" panose="020B0400000000000000" pitchFamily="34" charset="-122"/>
              </a:rPr>
              <a:t>选题背景与意义</a:t>
            </a:r>
          </a:p>
        </p:txBody>
      </p:sp>
      <p:sp>
        <p:nvSpPr>
          <p:cNvPr id="19" name="矩形 18"/>
          <p:cNvSpPr/>
          <p:nvPr/>
        </p:nvSpPr>
        <p:spPr>
          <a:xfrm>
            <a:off x="2671859" y="2765858"/>
            <a:ext cx="3053757" cy="4603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200">
                <a:solidFill>
                  <a:schemeClr val="accent3"/>
                </a:solidFill>
                <a:latin typeface="Times New Roman" panose="02020603050405020304" charset="0"/>
                <a:ea typeface="思源黑体" panose="020B0400000000000000" pitchFamily="34" charset="-122"/>
              </a:rPr>
              <a:t>再长的路，一步步也能走完。再短的路</a:t>
            </a:r>
            <a:endParaRPr lang="en-US" altLang="zh-CN" sz="1200">
              <a:solidFill>
                <a:schemeClr val="accent3"/>
              </a:solidFill>
              <a:latin typeface="Times New Roman" panose="02020603050405020304" charset="0"/>
              <a:ea typeface="思源黑体" panose="020B0400000000000000" pitchFamily="34" charset="-122"/>
            </a:endParaRPr>
          </a:p>
          <a:p>
            <a:r>
              <a:rPr lang="zh-CN" altLang="en-US" sz="1200">
                <a:solidFill>
                  <a:schemeClr val="accent3"/>
                </a:solidFill>
                <a:latin typeface="Times New Roman" panose="02020603050405020304" charset="0"/>
                <a:ea typeface="思源黑体" panose="020B0400000000000000" pitchFamily="34" charset="-122"/>
              </a:rPr>
              <a:t>不迈双脚也无法到达</a:t>
            </a:r>
          </a:p>
        </p:txBody>
      </p:sp>
      <p:sp>
        <p:nvSpPr>
          <p:cNvPr id="29" name="椭圆 28"/>
          <p:cNvSpPr/>
          <p:nvPr/>
        </p:nvSpPr>
        <p:spPr>
          <a:xfrm>
            <a:off x="6851395" y="2250092"/>
            <a:ext cx="1014883" cy="1014883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3200">
                <a:latin typeface="Source Han Sans SC Normal" panose="020B0400000000000000" pitchFamily="34" charset="-128"/>
                <a:ea typeface="Source Han Sans SC Normal" panose="020B0400000000000000" pitchFamily="34" charset="-128"/>
              </a:rPr>
              <a:t>02</a:t>
            </a:r>
            <a:endParaRPr lang="zh-CN" altLang="en-US" sz="3200">
              <a:latin typeface="Source Han Sans SC Normal" panose="020B0400000000000000" pitchFamily="34" charset="-128"/>
              <a:ea typeface="Source Han Sans SC Normal" panose="020B0400000000000000" pitchFamily="34" charset="-128"/>
            </a:endParaRPr>
          </a:p>
        </p:txBody>
      </p:sp>
      <p:grpSp>
        <p:nvGrpSpPr>
          <p:cNvPr id="30" name="组合 29"/>
          <p:cNvGrpSpPr/>
          <p:nvPr/>
        </p:nvGrpSpPr>
        <p:grpSpPr>
          <a:xfrm>
            <a:off x="7969743" y="2287543"/>
            <a:ext cx="3053757" cy="938690"/>
            <a:chOff x="1920177" y="3604568"/>
            <a:chExt cx="3053757" cy="938690"/>
          </a:xfrm>
        </p:grpSpPr>
        <p:sp>
          <p:nvSpPr>
            <p:cNvPr id="31" name="文本框 30"/>
            <p:cNvSpPr txBox="1"/>
            <p:nvPr/>
          </p:nvSpPr>
          <p:spPr>
            <a:xfrm>
              <a:off x="1920177" y="3604568"/>
              <a:ext cx="3053757" cy="4603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>
                  <a:solidFill>
                    <a:schemeClr val="accent1"/>
                  </a:solidFill>
                  <a:latin typeface="Times New Roman" panose="02020603050405020304" charset="0"/>
                  <a:ea typeface="思源黑体" panose="020B0400000000000000" pitchFamily="34" charset="-122"/>
                </a:rPr>
                <a:t>研究内容及思路</a:t>
              </a:r>
            </a:p>
          </p:txBody>
        </p:sp>
        <p:sp>
          <p:nvSpPr>
            <p:cNvPr id="32" name="矩形 31"/>
            <p:cNvSpPr/>
            <p:nvPr/>
          </p:nvSpPr>
          <p:spPr>
            <a:xfrm>
              <a:off x="1920177" y="4082883"/>
              <a:ext cx="3053757" cy="46037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zh-CN" altLang="en-US" sz="1200">
                  <a:solidFill>
                    <a:schemeClr val="accent3"/>
                  </a:solidFill>
                  <a:latin typeface="Times New Roman" panose="02020603050405020304" charset="0"/>
                  <a:ea typeface="思源黑体" panose="020B0400000000000000" pitchFamily="34" charset="-122"/>
                </a:rPr>
                <a:t>再长的路，一步步也能走完。再短的路</a:t>
              </a:r>
              <a:endParaRPr lang="en-US" altLang="zh-CN" sz="1200">
                <a:solidFill>
                  <a:schemeClr val="accent3"/>
                </a:solidFill>
                <a:latin typeface="Times New Roman" panose="02020603050405020304" charset="0"/>
                <a:ea typeface="思源黑体" panose="020B0400000000000000" pitchFamily="34" charset="-122"/>
              </a:endParaRPr>
            </a:p>
            <a:p>
              <a:r>
                <a:rPr lang="zh-CN" altLang="en-US" sz="1200">
                  <a:solidFill>
                    <a:schemeClr val="accent3"/>
                  </a:solidFill>
                  <a:latin typeface="Times New Roman" panose="02020603050405020304" charset="0"/>
                  <a:ea typeface="思源黑体" panose="020B0400000000000000" pitchFamily="34" charset="-122"/>
                </a:rPr>
                <a:t>不迈双脚也无法到达</a:t>
              </a:r>
            </a:p>
          </p:txBody>
        </p:sp>
      </p:grpSp>
      <p:sp>
        <p:nvSpPr>
          <p:cNvPr id="34" name="椭圆 33"/>
          <p:cNvSpPr/>
          <p:nvPr/>
        </p:nvSpPr>
        <p:spPr>
          <a:xfrm>
            <a:off x="1553511" y="3688367"/>
            <a:ext cx="1014883" cy="1014883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3200">
                <a:latin typeface="Source Han Sans SC Normal" panose="020B0400000000000000" pitchFamily="34" charset="-128"/>
                <a:ea typeface="Source Han Sans SC Normal" panose="020B0400000000000000" pitchFamily="34" charset="-128"/>
              </a:rPr>
              <a:t>03</a:t>
            </a:r>
            <a:endParaRPr lang="zh-CN" altLang="en-US" sz="3200">
              <a:latin typeface="Source Han Sans SC Normal" panose="020B0400000000000000" pitchFamily="34" charset="-128"/>
              <a:ea typeface="Source Han Sans SC Normal" panose="020B0400000000000000" pitchFamily="34" charset="-128"/>
            </a:endParaRPr>
          </a:p>
        </p:txBody>
      </p:sp>
      <p:grpSp>
        <p:nvGrpSpPr>
          <p:cNvPr id="35" name="组合 34"/>
          <p:cNvGrpSpPr/>
          <p:nvPr/>
        </p:nvGrpSpPr>
        <p:grpSpPr>
          <a:xfrm>
            <a:off x="2671859" y="3725818"/>
            <a:ext cx="3053757" cy="938690"/>
            <a:chOff x="1920177" y="3604568"/>
            <a:chExt cx="3053757" cy="938690"/>
          </a:xfrm>
        </p:grpSpPr>
        <p:sp>
          <p:nvSpPr>
            <p:cNvPr id="36" name="文本框 35"/>
            <p:cNvSpPr txBox="1"/>
            <p:nvPr/>
          </p:nvSpPr>
          <p:spPr>
            <a:xfrm>
              <a:off x="1920177" y="3604568"/>
              <a:ext cx="3053757" cy="4603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>
                  <a:solidFill>
                    <a:schemeClr val="accent1"/>
                  </a:solidFill>
                  <a:latin typeface="Times New Roman" panose="02020603050405020304" charset="0"/>
                  <a:ea typeface="思源黑体" panose="020B0400000000000000" pitchFamily="34" charset="-122"/>
                </a:rPr>
                <a:t>研究方法及过程</a:t>
              </a:r>
            </a:p>
          </p:txBody>
        </p:sp>
        <p:sp>
          <p:nvSpPr>
            <p:cNvPr id="37" name="矩形 36"/>
            <p:cNvSpPr/>
            <p:nvPr/>
          </p:nvSpPr>
          <p:spPr>
            <a:xfrm>
              <a:off x="1920177" y="4082883"/>
              <a:ext cx="3053757" cy="46037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zh-CN" altLang="en-US" sz="1200">
                  <a:solidFill>
                    <a:schemeClr val="accent3"/>
                  </a:solidFill>
                  <a:latin typeface="Times New Roman" panose="02020603050405020304" charset="0"/>
                  <a:ea typeface="思源黑体" panose="020B0400000000000000" pitchFamily="34" charset="-122"/>
                </a:rPr>
                <a:t>再长的路，一步步也能走完。再短的路</a:t>
              </a:r>
              <a:endParaRPr lang="en-US" altLang="zh-CN" sz="1200">
                <a:solidFill>
                  <a:schemeClr val="accent3"/>
                </a:solidFill>
                <a:latin typeface="Times New Roman" panose="02020603050405020304" charset="0"/>
                <a:ea typeface="思源黑体" panose="020B0400000000000000" pitchFamily="34" charset="-122"/>
              </a:endParaRPr>
            </a:p>
            <a:p>
              <a:r>
                <a:rPr lang="zh-CN" altLang="en-US" sz="1200">
                  <a:solidFill>
                    <a:schemeClr val="accent3"/>
                  </a:solidFill>
                  <a:latin typeface="Times New Roman" panose="02020603050405020304" charset="0"/>
                  <a:ea typeface="思源黑体" panose="020B0400000000000000" pitchFamily="34" charset="-122"/>
                </a:rPr>
                <a:t>不迈双脚也无法到达</a:t>
              </a:r>
            </a:p>
          </p:txBody>
        </p:sp>
      </p:grpSp>
      <p:sp>
        <p:nvSpPr>
          <p:cNvPr id="39" name="椭圆 38"/>
          <p:cNvSpPr/>
          <p:nvPr/>
        </p:nvSpPr>
        <p:spPr>
          <a:xfrm>
            <a:off x="6851395" y="3688367"/>
            <a:ext cx="1014883" cy="1014883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3200">
                <a:latin typeface="Source Han Sans SC Normal" panose="020B0400000000000000" pitchFamily="34" charset="-128"/>
                <a:ea typeface="Source Han Sans SC Normal" panose="020B0400000000000000" pitchFamily="34" charset="-128"/>
              </a:rPr>
              <a:t>04</a:t>
            </a:r>
            <a:endParaRPr lang="zh-CN" altLang="en-US" sz="3200">
              <a:latin typeface="Source Han Sans SC Normal" panose="020B0400000000000000" pitchFamily="34" charset="-128"/>
              <a:ea typeface="Source Han Sans SC Normal" panose="020B0400000000000000" pitchFamily="34" charset="-128"/>
            </a:endParaRPr>
          </a:p>
        </p:txBody>
      </p:sp>
      <p:sp>
        <p:nvSpPr>
          <p:cNvPr id="41" name="文本框 40"/>
          <p:cNvSpPr txBox="1"/>
          <p:nvPr/>
        </p:nvSpPr>
        <p:spPr>
          <a:xfrm>
            <a:off x="7969743" y="3725818"/>
            <a:ext cx="3053757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>
                <a:solidFill>
                  <a:schemeClr val="accent1"/>
                </a:solidFill>
                <a:latin typeface="Times New Roman" panose="02020603050405020304" charset="0"/>
                <a:ea typeface="思源黑体" panose="020B0400000000000000" pitchFamily="34" charset="-122"/>
              </a:rPr>
              <a:t>预期研究目标</a:t>
            </a:r>
          </a:p>
        </p:txBody>
      </p:sp>
      <p:sp>
        <p:nvSpPr>
          <p:cNvPr id="42" name="矩形 41"/>
          <p:cNvSpPr/>
          <p:nvPr/>
        </p:nvSpPr>
        <p:spPr>
          <a:xfrm>
            <a:off x="7969743" y="4204133"/>
            <a:ext cx="3053757" cy="4603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200">
                <a:solidFill>
                  <a:schemeClr val="accent3"/>
                </a:solidFill>
                <a:latin typeface="Times New Roman" panose="02020603050405020304" charset="0"/>
                <a:ea typeface="思源黑体" panose="020B0400000000000000" pitchFamily="34" charset="-122"/>
              </a:rPr>
              <a:t>再长的路，一步步也能走完。再短的路</a:t>
            </a:r>
            <a:endParaRPr lang="en-US" altLang="zh-CN" sz="1200">
              <a:solidFill>
                <a:schemeClr val="accent3"/>
              </a:solidFill>
              <a:latin typeface="Times New Roman" panose="02020603050405020304" charset="0"/>
              <a:ea typeface="思源黑体" panose="020B0400000000000000" pitchFamily="34" charset="-122"/>
            </a:endParaRPr>
          </a:p>
          <a:p>
            <a:r>
              <a:rPr lang="zh-CN" altLang="en-US" sz="1200">
                <a:solidFill>
                  <a:schemeClr val="accent3"/>
                </a:solidFill>
                <a:latin typeface="Times New Roman" panose="02020603050405020304" charset="0"/>
                <a:ea typeface="思源黑体" panose="020B0400000000000000" pitchFamily="34" charset="-122"/>
              </a:rPr>
              <a:t>不迈双脚也无法到达</a:t>
            </a:r>
          </a:p>
        </p:txBody>
      </p:sp>
      <p:sp>
        <p:nvSpPr>
          <p:cNvPr id="33" name="ïşlîḓé"/>
          <p:cNvSpPr txBox="1"/>
          <p:nvPr>
            <p:custDataLst>
              <p:tags r:id="rId1"/>
            </p:custDataLst>
          </p:nvPr>
        </p:nvSpPr>
        <p:spPr>
          <a:xfrm>
            <a:off x="558800" y="622871"/>
            <a:ext cx="10851357" cy="956309"/>
          </a:xfrm>
          <a:prstGeom prst="rect">
            <a:avLst/>
          </a:prstGeom>
        </p:spPr>
        <p:txBody>
          <a:bodyPr vert="horz" wrap="square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2800" b="1" kern="1200">
                <a:solidFill>
                  <a:schemeClr val="tx1"/>
                </a:solidFill>
              </a:defRPr>
            </a:lvl1pPr>
          </a:lstStyle>
          <a:p>
            <a:pPr marL="0" marR="0" lvl="0" algn="ctr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</a:pPr>
            <a:r>
              <a:rPr kumimoji="0" lang="zh-CN" altLang="en-US" sz="5400" b="0" u="none" strike="noStrike" kern="1200" cap="none" normalizeH="0" baseline="0" dirty="0">
                <a:solidFill>
                  <a:schemeClr val="accent1"/>
                </a:solidFill>
                <a:latin typeface="Times New Roman" panose="02020603050405020304" charset="0"/>
                <a:ea typeface="思源黑体" panose="020B0400000000000000" pitchFamily="34" charset="-122"/>
                <a:cs typeface="微软雅黑" panose="020B0503020204020204" pitchFamily="34" charset="-122"/>
                <a:sym typeface="思源黑体" panose="020B0400000000000000" pitchFamily="34" charset="-122"/>
              </a:rPr>
              <a:t>目录</a:t>
            </a:r>
          </a:p>
        </p:txBody>
      </p:sp>
      <p:sp>
        <p:nvSpPr>
          <p:cNvPr id="24" name="ïşlîḓé"/>
          <p:cNvSpPr txBox="1"/>
          <p:nvPr>
            <p:custDataLst>
              <p:tags r:id="rId2"/>
            </p:custDataLst>
          </p:nvPr>
        </p:nvSpPr>
        <p:spPr>
          <a:xfrm>
            <a:off x="574842" y="816812"/>
            <a:ext cx="10851357" cy="956309"/>
          </a:xfrm>
          <a:prstGeom prst="rect">
            <a:avLst/>
          </a:prstGeom>
        </p:spPr>
        <p:txBody>
          <a:bodyPr vert="horz" wrap="square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2800" b="1" kern="1200">
                <a:solidFill>
                  <a:schemeClr val="tx1"/>
                </a:solidFill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u="none" strike="noStrike" kern="1200" cap="none" normalizeH="0" baseline="0" dirty="0">
                <a:solidFill>
                  <a:schemeClr val="accent1"/>
                </a:solidFill>
                <a:latin typeface="Times New Roman" panose="02020603050405020304" charset="0"/>
                <a:ea typeface="思源黑体" panose="020B0400000000000000" pitchFamily="34" charset="-122"/>
                <a:cs typeface="Times New Roman" panose="02020603050405020304" charset="0"/>
                <a:sym typeface="思源黑体" panose="020B0400000000000000" pitchFamily="34" charset="-122"/>
              </a:rPr>
              <a:t>CONTENTS</a:t>
            </a:r>
            <a:endParaRPr kumimoji="0" lang="zh-CN" altLang="en-US" sz="1800" b="0" u="none" strike="noStrike" kern="1200" cap="none" spc="600" normalizeH="0" baseline="0" noProof="0" dirty="0">
              <a:ln>
                <a:noFill/>
              </a:ln>
              <a:solidFill>
                <a:schemeClr val="accent1"/>
              </a:solidFill>
              <a:effectLst/>
              <a:uLnTx/>
              <a:uFillTx/>
              <a:latin typeface="Times New Roman" panose="02020603050405020304" charset="0"/>
              <a:ea typeface="思源黑体" panose="020B0400000000000000" pitchFamily="34" charset="-122"/>
              <a:cs typeface="Times New Roman" panose="02020603050405020304" charset="0"/>
              <a:sym typeface="思源黑体" panose="020B0400000000000000" pitchFamily="34" charset="-122"/>
            </a:endParaRPr>
          </a:p>
        </p:txBody>
      </p:sp>
      <p:pic>
        <p:nvPicPr>
          <p:cNvPr id="12" name="图片 11" descr="D:\3 融媒体\PPT制作\中国科学院大学标准Logo下载\国科大标准Logo\国科大标准Logo横式一（蓝色）.png国科大标准Logo横式一（蓝色）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5"/>
          <a:srcRect/>
          <a:stretch>
            <a:fillRect/>
          </a:stretch>
        </p:blipFill>
        <p:spPr>
          <a:xfrm>
            <a:off x="124460" y="191770"/>
            <a:ext cx="2995295" cy="628015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矩形 55"/>
          <p:cNvSpPr/>
          <p:nvPr>
            <p:custDataLst>
              <p:tags r:id="rId1"/>
            </p:custDataLst>
          </p:nvPr>
        </p:nvSpPr>
        <p:spPr>
          <a:xfrm>
            <a:off x="1" y="248130"/>
            <a:ext cx="361950" cy="55560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57" name="矩形 56"/>
          <p:cNvSpPr/>
          <p:nvPr>
            <p:custDataLst>
              <p:tags r:id="rId2"/>
            </p:custDataLst>
          </p:nvPr>
        </p:nvSpPr>
        <p:spPr>
          <a:xfrm>
            <a:off x="461220" y="248130"/>
            <a:ext cx="119805" cy="55560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58" name="Title 1"/>
          <p:cNvSpPr txBox="1"/>
          <p:nvPr>
            <p:custDataLst>
              <p:tags r:id="rId3"/>
            </p:custDataLst>
          </p:nvPr>
        </p:nvSpPr>
        <p:spPr>
          <a:xfrm>
            <a:off x="670560" y="254000"/>
            <a:ext cx="2805430" cy="521970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zh-CN"/>
            </a:defPPr>
            <a:lvl1pPr>
              <a:defRPr sz="160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algn="ctr"/>
            <a:r>
              <a:rPr lang="zh-CN" altLang="en-US" sz="2800" b="1" dirty="0">
                <a:solidFill>
                  <a:prstClr val="black"/>
                </a:solidFill>
                <a:latin typeface="Times New Roman" panose="02020603050405020304" charset="0"/>
                <a:ea typeface="思源黑体" panose="020B0400000000000000" pitchFamily="34" charset="-122"/>
                <a:sym typeface="Arial" panose="020B0604020202020204" pitchFamily="34" charset="0"/>
              </a:rPr>
              <a:t>选题背景与意义</a:t>
            </a:r>
          </a:p>
        </p:txBody>
      </p:sp>
      <p:sp>
        <p:nvSpPr>
          <p:cNvPr id="27" name="Rectangle 46"/>
          <p:cNvSpPr/>
          <p:nvPr/>
        </p:nvSpPr>
        <p:spPr>
          <a:xfrm>
            <a:off x="1464144" y="4917933"/>
            <a:ext cx="2413389" cy="5219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>
              <a:defRPr/>
            </a:pPr>
            <a:r>
              <a:rPr lang="zh-CN" altLang="en-US" sz="1400" dirty="0">
                <a:solidFill>
                  <a:prstClr val="black"/>
                </a:solidFill>
                <a:latin typeface="Times New Roman" panose="02020603050405020304" charset="0"/>
                <a:ea typeface="思源黑体" panose="020B0400000000000000" pitchFamily="34" charset="-122"/>
                <a:sym typeface="Arial" panose="020B0604020202020204" pitchFamily="34" charset="0"/>
              </a:rPr>
              <a:t>点击输入您的文字内容，点击输入您的文字内容</a:t>
            </a:r>
          </a:p>
        </p:txBody>
      </p:sp>
      <p:sp>
        <p:nvSpPr>
          <p:cNvPr id="22" name="Freeform 3"/>
          <p:cNvSpPr/>
          <p:nvPr/>
        </p:nvSpPr>
        <p:spPr>
          <a:xfrm>
            <a:off x="4581848" y="2546220"/>
            <a:ext cx="529415" cy="828658"/>
          </a:xfrm>
          <a:custGeom>
            <a:avLst/>
            <a:gdLst>
              <a:gd name="connsiteX0" fmla="*/ 357737 w 548331"/>
              <a:gd name="connsiteY0" fmla="*/ 0 h 858265"/>
              <a:gd name="connsiteX1" fmla="*/ 548331 w 548331"/>
              <a:gd name="connsiteY1" fmla="*/ 190594 h 858265"/>
              <a:gd name="connsiteX2" fmla="*/ 499314 w 548331"/>
              <a:gd name="connsiteY2" fmla="*/ 248749 h 858265"/>
              <a:gd name="connsiteX3" fmla="*/ 276391 w 548331"/>
              <a:gd name="connsiteY3" fmla="*/ 772587 h 858265"/>
              <a:gd name="connsiteX4" fmla="*/ 264963 w 548331"/>
              <a:gd name="connsiteY4" fmla="*/ 858265 h 858265"/>
              <a:gd name="connsiteX5" fmla="*/ 0 w 548331"/>
              <a:gd name="connsiteY5" fmla="*/ 858265 h 858265"/>
              <a:gd name="connsiteX6" fmla="*/ 515 w 548331"/>
              <a:gd name="connsiteY6" fmla="*/ 847392 h 858265"/>
              <a:gd name="connsiteX7" fmla="*/ 354383 w 548331"/>
              <a:gd name="connsiteY7" fmla="*/ 3669 h 8582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48331" h="858265">
                <a:moveTo>
                  <a:pt x="357737" y="0"/>
                </a:moveTo>
                <a:lnTo>
                  <a:pt x="548331" y="190594"/>
                </a:lnTo>
                <a:lnTo>
                  <a:pt x="499314" y="248749"/>
                </a:lnTo>
                <a:cubicBezTo>
                  <a:pt x="388652" y="401435"/>
                  <a:pt x="310879" y="579514"/>
                  <a:pt x="276391" y="772587"/>
                </a:cubicBezTo>
                <a:lnTo>
                  <a:pt x="264963" y="858265"/>
                </a:lnTo>
                <a:lnTo>
                  <a:pt x="0" y="858265"/>
                </a:lnTo>
                <a:lnTo>
                  <a:pt x="515" y="847392"/>
                </a:lnTo>
                <a:cubicBezTo>
                  <a:pt x="30947" y="527672"/>
                  <a:pt x="158938" y="236396"/>
                  <a:pt x="354383" y="3669"/>
                </a:cubicBezTo>
                <a:close/>
              </a:path>
            </a:pathLst>
          </a:custGeom>
          <a:solidFill>
            <a:srgbClr val="0087B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>
              <a:solidFill>
                <a:prstClr val="black"/>
              </a:solidFill>
            </a:endParaRPr>
          </a:p>
        </p:txBody>
      </p:sp>
      <p:sp>
        <p:nvSpPr>
          <p:cNvPr id="23" name="Freeform 4"/>
          <p:cNvSpPr/>
          <p:nvPr/>
        </p:nvSpPr>
        <p:spPr>
          <a:xfrm rot="2700000">
            <a:off x="5316664" y="1853863"/>
            <a:ext cx="529415" cy="828658"/>
          </a:xfrm>
          <a:custGeom>
            <a:avLst/>
            <a:gdLst>
              <a:gd name="connsiteX0" fmla="*/ 357737 w 548331"/>
              <a:gd name="connsiteY0" fmla="*/ 0 h 858265"/>
              <a:gd name="connsiteX1" fmla="*/ 548331 w 548331"/>
              <a:gd name="connsiteY1" fmla="*/ 190594 h 858265"/>
              <a:gd name="connsiteX2" fmla="*/ 499314 w 548331"/>
              <a:gd name="connsiteY2" fmla="*/ 248749 h 858265"/>
              <a:gd name="connsiteX3" fmla="*/ 276391 w 548331"/>
              <a:gd name="connsiteY3" fmla="*/ 772587 h 858265"/>
              <a:gd name="connsiteX4" fmla="*/ 264963 w 548331"/>
              <a:gd name="connsiteY4" fmla="*/ 858265 h 858265"/>
              <a:gd name="connsiteX5" fmla="*/ 0 w 548331"/>
              <a:gd name="connsiteY5" fmla="*/ 858265 h 858265"/>
              <a:gd name="connsiteX6" fmla="*/ 515 w 548331"/>
              <a:gd name="connsiteY6" fmla="*/ 847392 h 858265"/>
              <a:gd name="connsiteX7" fmla="*/ 354383 w 548331"/>
              <a:gd name="connsiteY7" fmla="*/ 3669 h 8582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48331" h="858265">
                <a:moveTo>
                  <a:pt x="357737" y="0"/>
                </a:moveTo>
                <a:lnTo>
                  <a:pt x="548331" y="190594"/>
                </a:lnTo>
                <a:lnTo>
                  <a:pt x="499314" y="248749"/>
                </a:lnTo>
                <a:cubicBezTo>
                  <a:pt x="388652" y="401435"/>
                  <a:pt x="310879" y="579514"/>
                  <a:pt x="276391" y="772587"/>
                </a:cubicBezTo>
                <a:lnTo>
                  <a:pt x="264963" y="858265"/>
                </a:lnTo>
                <a:lnTo>
                  <a:pt x="0" y="858265"/>
                </a:lnTo>
                <a:lnTo>
                  <a:pt x="515" y="847392"/>
                </a:lnTo>
                <a:cubicBezTo>
                  <a:pt x="30947" y="527672"/>
                  <a:pt x="158938" y="236396"/>
                  <a:pt x="354383" y="3669"/>
                </a:cubicBezTo>
                <a:close/>
              </a:path>
            </a:pathLst>
          </a:custGeom>
          <a:solidFill>
            <a:srgbClr val="F491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>
              <a:solidFill>
                <a:prstClr val="black"/>
              </a:solidFill>
            </a:endParaRPr>
          </a:p>
        </p:txBody>
      </p:sp>
      <p:sp>
        <p:nvSpPr>
          <p:cNvPr id="43" name="Freeform 5"/>
          <p:cNvSpPr/>
          <p:nvPr/>
        </p:nvSpPr>
        <p:spPr>
          <a:xfrm flipH="1">
            <a:off x="7023495" y="2552352"/>
            <a:ext cx="529415" cy="828658"/>
          </a:xfrm>
          <a:custGeom>
            <a:avLst/>
            <a:gdLst>
              <a:gd name="connsiteX0" fmla="*/ 357737 w 548331"/>
              <a:gd name="connsiteY0" fmla="*/ 0 h 858265"/>
              <a:gd name="connsiteX1" fmla="*/ 548331 w 548331"/>
              <a:gd name="connsiteY1" fmla="*/ 190594 h 858265"/>
              <a:gd name="connsiteX2" fmla="*/ 499314 w 548331"/>
              <a:gd name="connsiteY2" fmla="*/ 248749 h 858265"/>
              <a:gd name="connsiteX3" fmla="*/ 276391 w 548331"/>
              <a:gd name="connsiteY3" fmla="*/ 772587 h 858265"/>
              <a:gd name="connsiteX4" fmla="*/ 264963 w 548331"/>
              <a:gd name="connsiteY4" fmla="*/ 858265 h 858265"/>
              <a:gd name="connsiteX5" fmla="*/ 0 w 548331"/>
              <a:gd name="connsiteY5" fmla="*/ 858265 h 858265"/>
              <a:gd name="connsiteX6" fmla="*/ 515 w 548331"/>
              <a:gd name="connsiteY6" fmla="*/ 847392 h 858265"/>
              <a:gd name="connsiteX7" fmla="*/ 354383 w 548331"/>
              <a:gd name="connsiteY7" fmla="*/ 3669 h 8582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48331" h="858265">
                <a:moveTo>
                  <a:pt x="357737" y="0"/>
                </a:moveTo>
                <a:lnTo>
                  <a:pt x="548331" y="190594"/>
                </a:lnTo>
                <a:lnTo>
                  <a:pt x="499314" y="248749"/>
                </a:lnTo>
                <a:cubicBezTo>
                  <a:pt x="388652" y="401435"/>
                  <a:pt x="310879" y="579514"/>
                  <a:pt x="276391" y="772587"/>
                </a:cubicBezTo>
                <a:lnTo>
                  <a:pt x="264963" y="858265"/>
                </a:lnTo>
                <a:lnTo>
                  <a:pt x="0" y="858265"/>
                </a:lnTo>
                <a:lnTo>
                  <a:pt x="515" y="847392"/>
                </a:lnTo>
                <a:cubicBezTo>
                  <a:pt x="30947" y="527672"/>
                  <a:pt x="158938" y="236396"/>
                  <a:pt x="354383" y="3669"/>
                </a:cubicBezTo>
                <a:close/>
              </a:path>
            </a:pathLst>
          </a:custGeom>
          <a:solidFill>
            <a:srgbClr val="A0BC3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>
              <a:solidFill>
                <a:prstClr val="black"/>
              </a:solidFill>
            </a:endParaRPr>
          </a:p>
        </p:txBody>
      </p:sp>
      <p:sp>
        <p:nvSpPr>
          <p:cNvPr id="45" name="Freeform 6"/>
          <p:cNvSpPr/>
          <p:nvPr/>
        </p:nvSpPr>
        <p:spPr>
          <a:xfrm rot="18900000" flipH="1">
            <a:off x="6288680" y="1859994"/>
            <a:ext cx="529415" cy="828658"/>
          </a:xfrm>
          <a:custGeom>
            <a:avLst/>
            <a:gdLst>
              <a:gd name="connsiteX0" fmla="*/ 357737 w 548331"/>
              <a:gd name="connsiteY0" fmla="*/ 0 h 858265"/>
              <a:gd name="connsiteX1" fmla="*/ 548331 w 548331"/>
              <a:gd name="connsiteY1" fmla="*/ 190594 h 858265"/>
              <a:gd name="connsiteX2" fmla="*/ 499314 w 548331"/>
              <a:gd name="connsiteY2" fmla="*/ 248749 h 858265"/>
              <a:gd name="connsiteX3" fmla="*/ 276391 w 548331"/>
              <a:gd name="connsiteY3" fmla="*/ 772587 h 858265"/>
              <a:gd name="connsiteX4" fmla="*/ 264963 w 548331"/>
              <a:gd name="connsiteY4" fmla="*/ 858265 h 858265"/>
              <a:gd name="connsiteX5" fmla="*/ 0 w 548331"/>
              <a:gd name="connsiteY5" fmla="*/ 858265 h 858265"/>
              <a:gd name="connsiteX6" fmla="*/ 515 w 548331"/>
              <a:gd name="connsiteY6" fmla="*/ 847392 h 858265"/>
              <a:gd name="connsiteX7" fmla="*/ 354383 w 548331"/>
              <a:gd name="connsiteY7" fmla="*/ 3669 h 8582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48331" h="858265">
                <a:moveTo>
                  <a:pt x="357737" y="0"/>
                </a:moveTo>
                <a:lnTo>
                  <a:pt x="548331" y="190594"/>
                </a:lnTo>
                <a:lnTo>
                  <a:pt x="499314" y="248749"/>
                </a:lnTo>
                <a:cubicBezTo>
                  <a:pt x="388652" y="401435"/>
                  <a:pt x="310879" y="579514"/>
                  <a:pt x="276391" y="772587"/>
                </a:cubicBezTo>
                <a:lnTo>
                  <a:pt x="264963" y="858265"/>
                </a:lnTo>
                <a:lnTo>
                  <a:pt x="0" y="858265"/>
                </a:lnTo>
                <a:lnTo>
                  <a:pt x="515" y="847392"/>
                </a:lnTo>
                <a:cubicBezTo>
                  <a:pt x="30947" y="527672"/>
                  <a:pt x="158938" y="236396"/>
                  <a:pt x="354383" y="3669"/>
                </a:cubicBezTo>
                <a:close/>
              </a:path>
            </a:pathLst>
          </a:custGeom>
          <a:solidFill>
            <a:srgbClr val="45BE9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>
              <a:solidFill>
                <a:prstClr val="black"/>
              </a:solidFill>
            </a:endParaRPr>
          </a:p>
        </p:txBody>
      </p:sp>
      <p:sp>
        <p:nvSpPr>
          <p:cNvPr id="46" name="Freeform 7"/>
          <p:cNvSpPr/>
          <p:nvPr/>
        </p:nvSpPr>
        <p:spPr>
          <a:xfrm flipH="1" flipV="1">
            <a:off x="7017363" y="3644127"/>
            <a:ext cx="529415" cy="828658"/>
          </a:xfrm>
          <a:custGeom>
            <a:avLst/>
            <a:gdLst>
              <a:gd name="connsiteX0" fmla="*/ 357737 w 548331"/>
              <a:gd name="connsiteY0" fmla="*/ 0 h 858265"/>
              <a:gd name="connsiteX1" fmla="*/ 548331 w 548331"/>
              <a:gd name="connsiteY1" fmla="*/ 190594 h 858265"/>
              <a:gd name="connsiteX2" fmla="*/ 499314 w 548331"/>
              <a:gd name="connsiteY2" fmla="*/ 248749 h 858265"/>
              <a:gd name="connsiteX3" fmla="*/ 276391 w 548331"/>
              <a:gd name="connsiteY3" fmla="*/ 772587 h 858265"/>
              <a:gd name="connsiteX4" fmla="*/ 264963 w 548331"/>
              <a:gd name="connsiteY4" fmla="*/ 858265 h 858265"/>
              <a:gd name="connsiteX5" fmla="*/ 0 w 548331"/>
              <a:gd name="connsiteY5" fmla="*/ 858265 h 858265"/>
              <a:gd name="connsiteX6" fmla="*/ 515 w 548331"/>
              <a:gd name="connsiteY6" fmla="*/ 847392 h 858265"/>
              <a:gd name="connsiteX7" fmla="*/ 354383 w 548331"/>
              <a:gd name="connsiteY7" fmla="*/ 3669 h 8582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48331" h="858265">
                <a:moveTo>
                  <a:pt x="357737" y="0"/>
                </a:moveTo>
                <a:lnTo>
                  <a:pt x="548331" y="190594"/>
                </a:lnTo>
                <a:lnTo>
                  <a:pt x="499314" y="248749"/>
                </a:lnTo>
                <a:cubicBezTo>
                  <a:pt x="388652" y="401435"/>
                  <a:pt x="310879" y="579514"/>
                  <a:pt x="276391" y="772587"/>
                </a:cubicBezTo>
                <a:lnTo>
                  <a:pt x="264963" y="858265"/>
                </a:lnTo>
                <a:lnTo>
                  <a:pt x="0" y="858265"/>
                </a:lnTo>
                <a:lnTo>
                  <a:pt x="515" y="847392"/>
                </a:lnTo>
                <a:cubicBezTo>
                  <a:pt x="30947" y="527672"/>
                  <a:pt x="158938" y="236396"/>
                  <a:pt x="354383" y="3669"/>
                </a:cubicBezTo>
                <a:close/>
              </a:path>
            </a:pathLst>
          </a:custGeom>
          <a:solidFill>
            <a:srgbClr val="D4402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>
              <a:solidFill>
                <a:prstClr val="black"/>
              </a:solidFill>
            </a:endParaRPr>
          </a:p>
        </p:txBody>
      </p:sp>
      <p:sp>
        <p:nvSpPr>
          <p:cNvPr id="48" name="Freeform 8"/>
          <p:cNvSpPr/>
          <p:nvPr/>
        </p:nvSpPr>
        <p:spPr>
          <a:xfrm rot="2700000" flipH="1" flipV="1">
            <a:off x="6266276" y="4348745"/>
            <a:ext cx="529415" cy="828658"/>
          </a:xfrm>
          <a:custGeom>
            <a:avLst/>
            <a:gdLst>
              <a:gd name="connsiteX0" fmla="*/ 357737 w 548331"/>
              <a:gd name="connsiteY0" fmla="*/ 0 h 858265"/>
              <a:gd name="connsiteX1" fmla="*/ 548331 w 548331"/>
              <a:gd name="connsiteY1" fmla="*/ 190594 h 858265"/>
              <a:gd name="connsiteX2" fmla="*/ 499314 w 548331"/>
              <a:gd name="connsiteY2" fmla="*/ 248749 h 858265"/>
              <a:gd name="connsiteX3" fmla="*/ 276391 w 548331"/>
              <a:gd name="connsiteY3" fmla="*/ 772587 h 858265"/>
              <a:gd name="connsiteX4" fmla="*/ 264963 w 548331"/>
              <a:gd name="connsiteY4" fmla="*/ 858265 h 858265"/>
              <a:gd name="connsiteX5" fmla="*/ 0 w 548331"/>
              <a:gd name="connsiteY5" fmla="*/ 858265 h 858265"/>
              <a:gd name="connsiteX6" fmla="*/ 515 w 548331"/>
              <a:gd name="connsiteY6" fmla="*/ 847392 h 858265"/>
              <a:gd name="connsiteX7" fmla="*/ 354383 w 548331"/>
              <a:gd name="connsiteY7" fmla="*/ 3669 h 8582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48331" h="858265">
                <a:moveTo>
                  <a:pt x="357737" y="0"/>
                </a:moveTo>
                <a:lnTo>
                  <a:pt x="548331" y="190594"/>
                </a:lnTo>
                <a:lnTo>
                  <a:pt x="499314" y="248749"/>
                </a:lnTo>
                <a:cubicBezTo>
                  <a:pt x="388652" y="401435"/>
                  <a:pt x="310879" y="579514"/>
                  <a:pt x="276391" y="772587"/>
                </a:cubicBezTo>
                <a:lnTo>
                  <a:pt x="264963" y="858265"/>
                </a:lnTo>
                <a:lnTo>
                  <a:pt x="0" y="858265"/>
                </a:lnTo>
                <a:lnTo>
                  <a:pt x="515" y="847392"/>
                </a:lnTo>
                <a:cubicBezTo>
                  <a:pt x="30947" y="527672"/>
                  <a:pt x="158938" y="236396"/>
                  <a:pt x="354383" y="3669"/>
                </a:cubicBezTo>
                <a:close/>
              </a:path>
            </a:pathLst>
          </a:custGeom>
          <a:solidFill>
            <a:srgbClr val="46556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>
              <a:solidFill>
                <a:prstClr val="black"/>
              </a:solidFill>
            </a:endParaRPr>
          </a:p>
        </p:txBody>
      </p:sp>
      <p:sp>
        <p:nvSpPr>
          <p:cNvPr id="49" name="Freeform 9"/>
          <p:cNvSpPr/>
          <p:nvPr/>
        </p:nvSpPr>
        <p:spPr>
          <a:xfrm flipV="1">
            <a:off x="4587979" y="3650258"/>
            <a:ext cx="529415" cy="828658"/>
          </a:xfrm>
          <a:custGeom>
            <a:avLst/>
            <a:gdLst>
              <a:gd name="connsiteX0" fmla="*/ 357737 w 548331"/>
              <a:gd name="connsiteY0" fmla="*/ 0 h 858265"/>
              <a:gd name="connsiteX1" fmla="*/ 548331 w 548331"/>
              <a:gd name="connsiteY1" fmla="*/ 190594 h 858265"/>
              <a:gd name="connsiteX2" fmla="*/ 499314 w 548331"/>
              <a:gd name="connsiteY2" fmla="*/ 248749 h 858265"/>
              <a:gd name="connsiteX3" fmla="*/ 276391 w 548331"/>
              <a:gd name="connsiteY3" fmla="*/ 772587 h 858265"/>
              <a:gd name="connsiteX4" fmla="*/ 264963 w 548331"/>
              <a:gd name="connsiteY4" fmla="*/ 858265 h 858265"/>
              <a:gd name="connsiteX5" fmla="*/ 0 w 548331"/>
              <a:gd name="connsiteY5" fmla="*/ 858265 h 858265"/>
              <a:gd name="connsiteX6" fmla="*/ 515 w 548331"/>
              <a:gd name="connsiteY6" fmla="*/ 847392 h 858265"/>
              <a:gd name="connsiteX7" fmla="*/ 354383 w 548331"/>
              <a:gd name="connsiteY7" fmla="*/ 3669 h 8582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48331" h="858265">
                <a:moveTo>
                  <a:pt x="357737" y="0"/>
                </a:moveTo>
                <a:lnTo>
                  <a:pt x="548331" y="190594"/>
                </a:lnTo>
                <a:lnTo>
                  <a:pt x="499314" y="248749"/>
                </a:lnTo>
                <a:cubicBezTo>
                  <a:pt x="388652" y="401435"/>
                  <a:pt x="310879" y="579514"/>
                  <a:pt x="276391" y="772587"/>
                </a:cubicBezTo>
                <a:lnTo>
                  <a:pt x="264963" y="858265"/>
                </a:lnTo>
                <a:lnTo>
                  <a:pt x="0" y="858265"/>
                </a:lnTo>
                <a:lnTo>
                  <a:pt x="515" y="847392"/>
                </a:lnTo>
                <a:cubicBezTo>
                  <a:pt x="30947" y="527672"/>
                  <a:pt x="158938" y="236396"/>
                  <a:pt x="354383" y="3669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>
              <a:solidFill>
                <a:prstClr val="black"/>
              </a:solidFill>
            </a:endParaRPr>
          </a:p>
        </p:txBody>
      </p:sp>
      <p:sp>
        <p:nvSpPr>
          <p:cNvPr id="50" name="Freeform 10"/>
          <p:cNvSpPr/>
          <p:nvPr/>
        </p:nvSpPr>
        <p:spPr>
          <a:xfrm rot="18900000" flipV="1">
            <a:off x="5322794" y="4342615"/>
            <a:ext cx="529415" cy="828658"/>
          </a:xfrm>
          <a:custGeom>
            <a:avLst/>
            <a:gdLst>
              <a:gd name="connsiteX0" fmla="*/ 357737 w 548331"/>
              <a:gd name="connsiteY0" fmla="*/ 0 h 858265"/>
              <a:gd name="connsiteX1" fmla="*/ 548331 w 548331"/>
              <a:gd name="connsiteY1" fmla="*/ 190594 h 858265"/>
              <a:gd name="connsiteX2" fmla="*/ 499314 w 548331"/>
              <a:gd name="connsiteY2" fmla="*/ 248749 h 858265"/>
              <a:gd name="connsiteX3" fmla="*/ 276391 w 548331"/>
              <a:gd name="connsiteY3" fmla="*/ 772587 h 858265"/>
              <a:gd name="connsiteX4" fmla="*/ 264963 w 548331"/>
              <a:gd name="connsiteY4" fmla="*/ 858265 h 858265"/>
              <a:gd name="connsiteX5" fmla="*/ 0 w 548331"/>
              <a:gd name="connsiteY5" fmla="*/ 858265 h 858265"/>
              <a:gd name="connsiteX6" fmla="*/ 515 w 548331"/>
              <a:gd name="connsiteY6" fmla="*/ 847392 h 858265"/>
              <a:gd name="connsiteX7" fmla="*/ 354383 w 548331"/>
              <a:gd name="connsiteY7" fmla="*/ 3669 h 8582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48331" h="858265">
                <a:moveTo>
                  <a:pt x="357737" y="0"/>
                </a:moveTo>
                <a:lnTo>
                  <a:pt x="548331" y="190594"/>
                </a:lnTo>
                <a:lnTo>
                  <a:pt x="499314" y="248749"/>
                </a:lnTo>
                <a:cubicBezTo>
                  <a:pt x="388652" y="401435"/>
                  <a:pt x="310879" y="579514"/>
                  <a:pt x="276391" y="772587"/>
                </a:cubicBezTo>
                <a:lnTo>
                  <a:pt x="264963" y="858265"/>
                </a:lnTo>
                <a:lnTo>
                  <a:pt x="0" y="858265"/>
                </a:lnTo>
                <a:lnTo>
                  <a:pt x="515" y="847392"/>
                </a:lnTo>
                <a:cubicBezTo>
                  <a:pt x="30947" y="527672"/>
                  <a:pt x="158938" y="236396"/>
                  <a:pt x="354383" y="3669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>
              <a:solidFill>
                <a:prstClr val="black"/>
              </a:solidFill>
            </a:endParaRPr>
          </a:p>
        </p:txBody>
      </p:sp>
      <p:cxnSp>
        <p:nvCxnSpPr>
          <p:cNvPr id="51" name="Straight Connector 11"/>
          <p:cNvCxnSpPr/>
          <p:nvPr/>
        </p:nvCxnSpPr>
        <p:spPr>
          <a:xfrm flipH="1">
            <a:off x="4225192" y="3650257"/>
            <a:ext cx="618000" cy="0"/>
          </a:xfrm>
          <a:prstGeom prst="line">
            <a:avLst/>
          </a:prstGeom>
          <a:ln w="19050">
            <a:solidFill>
              <a:schemeClr val="accent6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2" name="Group 13"/>
          <p:cNvGrpSpPr/>
          <p:nvPr/>
        </p:nvGrpSpPr>
        <p:grpSpPr>
          <a:xfrm>
            <a:off x="4222894" y="2193014"/>
            <a:ext cx="669024" cy="618000"/>
            <a:chOff x="4228147" y="2074893"/>
            <a:chExt cx="692928" cy="640080"/>
          </a:xfrm>
        </p:grpSpPr>
        <p:cxnSp>
          <p:nvCxnSpPr>
            <p:cNvPr id="53" name="Straight Connector 14"/>
            <p:cNvCxnSpPr/>
            <p:nvPr/>
          </p:nvCxnSpPr>
          <p:spPr>
            <a:xfrm rot="2700000" flipH="1">
              <a:off x="4601035" y="2394933"/>
              <a:ext cx="640080" cy="0"/>
            </a:xfrm>
            <a:prstGeom prst="line">
              <a:avLst/>
            </a:prstGeom>
            <a:ln w="19050" cap="sq">
              <a:solidFill>
                <a:srgbClr val="0087B1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15"/>
            <p:cNvCxnSpPr/>
            <p:nvPr/>
          </p:nvCxnSpPr>
          <p:spPr>
            <a:xfrm flipH="1">
              <a:off x="4228147" y="2166249"/>
              <a:ext cx="466625" cy="0"/>
            </a:xfrm>
            <a:prstGeom prst="line">
              <a:avLst/>
            </a:prstGeom>
            <a:ln w="19050">
              <a:solidFill>
                <a:srgbClr val="0087B1"/>
              </a:solidFill>
              <a:headEnd type="none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5" name="Group 16"/>
          <p:cNvGrpSpPr/>
          <p:nvPr/>
        </p:nvGrpSpPr>
        <p:grpSpPr>
          <a:xfrm flipV="1">
            <a:off x="4225193" y="4382904"/>
            <a:ext cx="834570" cy="618000"/>
            <a:chOff x="4056686" y="2074893"/>
            <a:chExt cx="864389" cy="640080"/>
          </a:xfrm>
        </p:grpSpPr>
        <p:cxnSp>
          <p:nvCxnSpPr>
            <p:cNvPr id="59" name="Straight Connector 17"/>
            <p:cNvCxnSpPr/>
            <p:nvPr/>
          </p:nvCxnSpPr>
          <p:spPr>
            <a:xfrm rot="2700000" flipH="1">
              <a:off x="4601035" y="2394933"/>
              <a:ext cx="640080" cy="0"/>
            </a:xfrm>
            <a:prstGeom prst="line">
              <a:avLst/>
            </a:prstGeom>
            <a:ln w="19050" cap="sq">
              <a:solidFill>
                <a:schemeClr val="accent5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Connector 18"/>
            <p:cNvCxnSpPr/>
            <p:nvPr/>
          </p:nvCxnSpPr>
          <p:spPr>
            <a:xfrm flipH="1" flipV="1">
              <a:off x="4056686" y="2166249"/>
              <a:ext cx="638087" cy="0"/>
            </a:xfrm>
            <a:prstGeom prst="line">
              <a:avLst/>
            </a:prstGeom>
            <a:ln w="19050">
              <a:solidFill>
                <a:schemeClr val="accent5"/>
              </a:solidFill>
              <a:headEnd type="none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1" name="Group 20"/>
          <p:cNvGrpSpPr/>
          <p:nvPr/>
        </p:nvGrpSpPr>
        <p:grpSpPr>
          <a:xfrm flipH="1">
            <a:off x="7079423" y="2025177"/>
            <a:ext cx="829599" cy="618000"/>
            <a:chOff x="4061835" y="2074893"/>
            <a:chExt cx="859240" cy="640080"/>
          </a:xfrm>
        </p:grpSpPr>
        <p:cxnSp>
          <p:nvCxnSpPr>
            <p:cNvPr id="62" name="Straight Connector 21"/>
            <p:cNvCxnSpPr/>
            <p:nvPr/>
          </p:nvCxnSpPr>
          <p:spPr>
            <a:xfrm rot="2700000" flipH="1">
              <a:off x="4601035" y="2394933"/>
              <a:ext cx="640080" cy="0"/>
            </a:xfrm>
            <a:prstGeom prst="line">
              <a:avLst/>
            </a:prstGeom>
            <a:ln w="19050" cap="sq">
              <a:solidFill>
                <a:srgbClr val="45BE9B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Connector 22"/>
            <p:cNvCxnSpPr/>
            <p:nvPr/>
          </p:nvCxnSpPr>
          <p:spPr>
            <a:xfrm flipH="1">
              <a:off x="4061835" y="2166249"/>
              <a:ext cx="632937" cy="0"/>
            </a:xfrm>
            <a:prstGeom prst="line">
              <a:avLst/>
            </a:prstGeom>
            <a:ln w="19050">
              <a:solidFill>
                <a:srgbClr val="45BE9B"/>
              </a:solidFill>
              <a:headEnd type="none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64" name="Straight Connector 23"/>
          <p:cNvCxnSpPr/>
          <p:nvPr/>
        </p:nvCxnSpPr>
        <p:spPr>
          <a:xfrm rot="5400000" flipV="1">
            <a:off x="7614036" y="3068226"/>
            <a:ext cx="0" cy="618000"/>
          </a:xfrm>
          <a:prstGeom prst="line">
            <a:avLst/>
          </a:prstGeom>
          <a:ln w="19050">
            <a:solidFill>
              <a:srgbClr val="A0BC34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5" name="Group 24"/>
          <p:cNvGrpSpPr/>
          <p:nvPr/>
        </p:nvGrpSpPr>
        <p:grpSpPr>
          <a:xfrm flipH="1" flipV="1">
            <a:off x="7246492" y="4198524"/>
            <a:ext cx="834197" cy="618000"/>
            <a:chOff x="4057073" y="2074893"/>
            <a:chExt cx="864002" cy="640080"/>
          </a:xfrm>
        </p:grpSpPr>
        <p:cxnSp>
          <p:nvCxnSpPr>
            <p:cNvPr id="66" name="Straight Connector 25"/>
            <p:cNvCxnSpPr/>
            <p:nvPr/>
          </p:nvCxnSpPr>
          <p:spPr>
            <a:xfrm rot="2700000" flipH="1">
              <a:off x="4601035" y="2394933"/>
              <a:ext cx="640080" cy="0"/>
            </a:xfrm>
            <a:prstGeom prst="line">
              <a:avLst/>
            </a:prstGeom>
            <a:ln w="19050" cap="sq">
              <a:solidFill>
                <a:srgbClr val="D44024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Connector 26"/>
            <p:cNvCxnSpPr/>
            <p:nvPr/>
          </p:nvCxnSpPr>
          <p:spPr>
            <a:xfrm flipH="1" flipV="1">
              <a:off x="4057073" y="2166249"/>
              <a:ext cx="637699" cy="0"/>
            </a:xfrm>
            <a:prstGeom prst="line">
              <a:avLst/>
            </a:prstGeom>
            <a:ln w="19050">
              <a:solidFill>
                <a:srgbClr val="D44024"/>
              </a:solidFill>
              <a:headEnd type="none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8" name="Title 1"/>
          <p:cNvSpPr txBox="1"/>
          <p:nvPr/>
        </p:nvSpPr>
        <p:spPr>
          <a:xfrm>
            <a:off x="2481381" y="1708299"/>
            <a:ext cx="1438275" cy="402436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 sz="1600" b="1" dirty="0">
                <a:solidFill>
                  <a:prstClr val="black"/>
                </a:solidFill>
                <a:latin typeface="Times New Roman" panose="02020603050405020304" charset="0"/>
                <a:ea typeface="思源黑体" panose="020B0400000000000000" pitchFamily="34" charset="-122"/>
                <a:sym typeface="Arial" panose="020B0604020202020204" pitchFamily="34" charset="0"/>
              </a:rPr>
              <a:t>填写您的标题</a:t>
            </a:r>
            <a:endParaRPr lang="ms-MY" altLang="zh-CN" b="1" dirty="0">
              <a:solidFill>
                <a:prstClr val="black"/>
              </a:solidFill>
              <a:latin typeface="Times New Roman" panose="02020603050405020304" charset="0"/>
              <a:ea typeface="思源黑体" panose="020B0400000000000000" pitchFamily="34" charset="-122"/>
            </a:endParaRPr>
          </a:p>
          <a:p>
            <a:endParaRPr lang="en-US" altLang="zh-CN" sz="4000" b="1" dirty="0">
              <a:solidFill>
                <a:prstClr val="black"/>
              </a:solidFill>
              <a:latin typeface="Times New Roman" panose="02020603050405020304" charset="0"/>
              <a:ea typeface="思源黑体" panose="020B0400000000000000" pitchFamily="34" charset="-122"/>
            </a:endParaRPr>
          </a:p>
        </p:txBody>
      </p:sp>
      <p:sp>
        <p:nvSpPr>
          <p:cNvPr id="69" name="Title 1"/>
          <p:cNvSpPr txBox="1"/>
          <p:nvPr/>
        </p:nvSpPr>
        <p:spPr>
          <a:xfrm>
            <a:off x="2414403" y="3272320"/>
            <a:ext cx="1474687" cy="402436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 sz="1600" b="1" dirty="0">
                <a:solidFill>
                  <a:prstClr val="black"/>
                </a:solidFill>
                <a:latin typeface="Times New Roman" panose="02020603050405020304" charset="0"/>
                <a:ea typeface="思源黑体" panose="020B0400000000000000" pitchFamily="34" charset="-122"/>
                <a:sym typeface="Arial" panose="020B0604020202020204" pitchFamily="34" charset="0"/>
              </a:rPr>
              <a:t>填写您的标题</a:t>
            </a:r>
            <a:endParaRPr lang="ms-MY" altLang="zh-CN" b="1" dirty="0">
              <a:solidFill>
                <a:prstClr val="black"/>
              </a:solidFill>
              <a:latin typeface="Times New Roman" panose="02020603050405020304" charset="0"/>
              <a:ea typeface="思源黑体" panose="020B0400000000000000" pitchFamily="34" charset="-122"/>
            </a:endParaRPr>
          </a:p>
          <a:p>
            <a:endParaRPr lang="en-US" altLang="zh-CN" sz="4000" b="1" dirty="0">
              <a:solidFill>
                <a:prstClr val="black"/>
              </a:solidFill>
              <a:latin typeface="Times New Roman" panose="02020603050405020304" charset="0"/>
              <a:ea typeface="思源黑体" panose="020B0400000000000000" pitchFamily="34" charset="-122"/>
            </a:endParaRPr>
          </a:p>
        </p:txBody>
      </p:sp>
      <p:sp>
        <p:nvSpPr>
          <p:cNvPr id="70" name="Title 1"/>
          <p:cNvSpPr txBox="1"/>
          <p:nvPr/>
        </p:nvSpPr>
        <p:spPr>
          <a:xfrm>
            <a:off x="2480310" y="4645195"/>
            <a:ext cx="1437264" cy="402436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 sz="1600" b="1" dirty="0">
                <a:solidFill>
                  <a:prstClr val="black"/>
                </a:solidFill>
                <a:latin typeface="Times New Roman" panose="02020603050405020304" charset="0"/>
                <a:ea typeface="思源黑体" panose="020B0400000000000000" pitchFamily="34" charset="-122"/>
                <a:sym typeface="Arial" panose="020B0604020202020204" pitchFamily="34" charset="0"/>
              </a:rPr>
              <a:t>填写您的标题</a:t>
            </a:r>
            <a:endParaRPr lang="ms-MY" altLang="zh-CN" b="1" dirty="0">
              <a:solidFill>
                <a:prstClr val="black"/>
              </a:solidFill>
              <a:latin typeface="Times New Roman" panose="02020603050405020304" charset="0"/>
              <a:ea typeface="思源黑体" panose="020B0400000000000000" pitchFamily="34" charset="-122"/>
            </a:endParaRPr>
          </a:p>
          <a:p>
            <a:endParaRPr lang="en-US" altLang="zh-CN" sz="4000" b="1" dirty="0">
              <a:solidFill>
                <a:prstClr val="black"/>
              </a:solidFill>
              <a:latin typeface="Times New Roman" panose="02020603050405020304" charset="0"/>
              <a:ea typeface="思源黑体" panose="020B0400000000000000" pitchFamily="34" charset="-122"/>
            </a:endParaRPr>
          </a:p>
        </p:txBody>
      </p:sp>
      <p:sp>
        <p:nvSpPr>
          <p:cNvPr id="71" name="Title 1"/>
          <p:cNvSpPr txBox="1"/>
          <p:nvPr/>
        </p:nvSpPr>
        <p:spPr>
          <a:xfrm>
            <a:off x="8344288" y="4468652"/>
            <a:ext cx="1441133" cy="402436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 sz="1600" b="1" dirty="0">
                <a:solidFill>
                  <a:prstClr val="black"/>
                </a:solidFill>
                <a:latin typeface="Times New Roman" panose="02020603050405020304" charset="0"/>
                <a:ea typeface="思源黑体" panose="020B0400000000000000" pitchFamily="34" charset="-122"/>
                <a:sym typeface="Arial" panose="020B0604020202020204" pitchFamily="34" charset="0"/>
              </a:rPr>
              <a:t>填写您的标题</a:t>
            </a:r>
            <a:endParaRPr lang="ms-MY" altLang="zh-CN" b="1" dirty="0">
              <a:solidFill>
                <a:prstClr val="black"/>
              </a:solidFill>
              <a:latin typeface="Times New Roman" panose="02020603050405020304" charset="0"/>
              <a:ea typeface="思源黑体" panose="020B0400000000000000" pitchFamily="34" charset="-122"/>
            </a:endParaRPr>
          </a:p>
          <a:p>
            <a:endParaRPr lang="en-US" altLang="zh-CN" sz="4000" b="1" dirty="0">
              <a:solidFill>
                <a:prstClr val="black"/>
              </a:solidFill>
              <a:latin typeface="Times New Roman" panose="02020603050405020304" charset="0"/>
              <a:ea typeface="思源黑体" panose="020B0400000000000000" pitchFamily="34" charset="-122"/>
            </a:endParaRPr>
          </a:p>
        </p:txBody>
      </p:sp>
      <p:sp>
        <p:nvSpPr>
          <p:cNvPr id="72" name="Title 1"/>
          <p:cNvSpPr txBox="1"/>
          <p:nvPr/>
        </p:nvSpPr>
        <p:spPr>
          <a:xfrm>
            <a:off x="8289644" y="3032802"/>
            <a:ext cx="1462525" cy="402436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 sz="1600" b="1" dirty="0">
                <a:solidFill>
                  <a:prstClr val="black"/>
                </a:solidFill>
                <a:latin typeface="Times New Roman" panose="02020603050405020304" charset="0"/>
                <a:ea typeface="思源黑体" panose="020B0400000000000000" pitchFamily="34" charset="-122"/>
                <a:sym typeface="Arial" panose="020B0604020202020204" pitchFamily="34" charset="0"/>
              </a:rPr>
              <a:t>填写您的标题</a:t>
            </a:r>
            <a:endParaRPr lang="ms-MY" altLang="zh-CN" b="1" dirty="0">
              <a:solidFill>
                <a:prstClr val="black"/>
              </a:solidFill>
              <a:latin typeface="Times New Roman" panose="02020603050405020304" charset="0"/>
              <a:ea typeface="思源黑体" panose="020B0400000000000000" pitchFamily="34" charset="-122"/>
            </a:endParaRPr>
          </a:p>
          <a:p>
            <a:endParaRPr lang="en-US" altLang="zh-CN" sz="4000" b="1" dirty="0">
              <a:solidFill>
                <a:prstClr val="black"/>
              </a:solidFill>
              <a:latin typeface="Times New Roman" panose="02020603050405020304" charset="0"/>
              <a:ea typeface="思源黑体" panose="020B0400000000000000" pitchFamily="34" charset="-122"/>
            </a:endParaRPr>
          </a:p>
        </p:txBody>
      </p:sp>
      <p:sp>
        <p:nvSpPr>
          <p:cNvPr id="73" name="Title 1"/>
          <p:cNvSpPr txBox="1"/>
          <p:nvPr/>
        </p:nvSpPr>
        <p:spPr>
          <a:xfrm>
            <a:off x="8288428" y="1683548"/>
            <a:ext cx="1456877" cy="402436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 sz="1600" b="1" dirty="0">
                <a:solidFill>
                  <a:prstClr val="black"/>
                </a:solidFill>
                <a:latin typeface="Times New Roman" panose="02020603050405020304" charset="0"/>
                <a:ea typeface="思源黑体" panose="020B0400000000000000" pitchFamily="34" charset="-122"/>
                <a:sym typeface="Arial" panose="020B0604020202020204" pitchFamily="34" charset="0"/>
              </a:rPr>
              <a:t>填写您的标题</a:t>
            </a:r>
            <a:endParaRPr lang="ms-MY" altLang="zh-CN" b="1" dirty="0">
              <a:solidFill>
                <a:prstClr val="black"/>
              </a:solidFill>
              <a:latin typeface="Times New Roman" panose="02020603050405020304" charset="0"/>
              <a:ea typeface="思源黑体" panose="020B0400000000000000" pitchFamily="34" charset="-122"/>
            </a:endParaRPr>
          </a:p>
          <a:p>
            <a:endParaRPr lang="en-US" altLang="zh-CN" sz="4000" b="1" dirty="0">
              <a:solidFill>
                <a:prstClr val="black"/>
              </a:solidFill>
              <a:latin typeface="Times New Roman" panose="02020603050405020304" charset="0"/>
              <a:ea typeface="思源黑体" panose="020B0400000000000000" pitchFamily="34" charset="-122"/>
            </a:endParaRPr>
          </a:p>
        </p:txBody>
      </p:sp>
      <p:sp>
        <p:nvSpPr>
          <p:cNvPr id="74" name="Rectangle 46"/>
          <p:cNvSpPr/>
          <p:nvPr/>
        </p:nvSpPr>
        <p:spPr>
          <a:xfrm>
            <a:off x="1464144" y="3609907"/>
            <a:ext cx="2413389" cy="5219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>
              <a:defRPr/>
            </a:pPr>
            <a:r>
              <a:rPr lang="zh-CN" altLang="en-US" sz="1400" dirty="0">
                <a:solidFill>
                  <a:prstClr val="black"/>
                </a:solidFill>
                <a:latin typeface="Times New Roman" panose="02020603050405020304" charset="0"/>
                <a:ea typeface="思源黑体" panose="020B0400000000000000" pitchFamily="34" charset="-122"/>
                <a:sym typeface="Arial" panose="020B0604020202020204" pitchFamily="34" charset="0"/>
              </a:rPr>
              <a:t>点击输入您的文字内容，点击输入您的文字内容</a:t>
            </a:r>
          </a:p>
        </p:txBody>
      </p:sp>
      <p:sp>
        <p:nvSpPr>
          <p:cNvPr id="75" name="Rectangle 46"/>
          <p:cNvSpPr/>
          <p:nvPr/>
        </p:nvSpPr>
        <p:spPr>
          <a:xfrm>
            <a:off x="1519408" y="2078311"/>
            <a:ext cx="2358125" cy="5219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>
              <a:defRPr/>
            </a:pPr>
            <a:r>
              <a:rPr lang="zh-CN" altLang="en-US" sz="1400" dirty="0">
                <a:solidFill>
                  <a:prstClr val="black"/>
                </a:solidFill>
                <a:latin typeface="Times New Roman" panose="02020603050405020304" charset="0"/>
                <a:ea typeface="思源黑体" panose="020B0400000000000000" pitchFamily="34" charset="-122"/>
                <a:sym typeface="Arial" panose="020B0604020202020204" pitchFamily="34" charset="0"/>
              </a:rPr>
              <a:t>点击输入您的文字内容，点击输入您的文字内容</a:t>
            </a:r>
          </a:p>
        </p:txBody>
      </p:sp>
      <p:sp>
        <p:nvSpPr>
          <p:cNvPr id="76" name="Rectangle 46"/>
          <p:cNvSpPr/>
          <p:nvPr/>
        </p:nvSpPr>
        <p:spPr>
          <a:xfrm>
            <a:off x="8283986" y="2014556"/>
            <a:ext cx="2443870" cy="5219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zh-CN" altLang="en-US" sz="1400" dirty="0">
                <a:solidFill>
                  <a:prstClr val="black"/>
                </a:solidFill>
                <a:latin typeface="Times New Roman" panose="02020603050405020304" charset="0"/>
                <a:ea typeface="思源黑体" panose="020B0400000000000000" pitchFamily="34" charset="-122"/>
                <a:sym typeface="Arial" panose="020B0604020202020204" pitchFamily="34" charset="0"/>
              </a:rPr>
              <a:t>点击输入您的文字内容，点击输入您的文字内容</a:t>
            </a:r>
          </a:p>
        </p:txBody>
      </p:sp>
      <p:sp>
        <p:nvSpPr>
          <p:cNvPr id="77" name="Rectangle 46"/>
          <p:cNvSpPr/>
          <p:nvPr/>
        </p:nvSpPr>
        <p:spPr>
          <a:xfrm>
            <a:off x="8283986" y="3334860"/>
            <a:ext cx="2329570" cy="5219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zh-CN" altLang="en-US" sz="1400" dirty="0">
                <a:solidFill>
                  <a:prstClr val="black"/>
                </a:solidFill>
                <a:latin typeface="Times New Roman" panose="02020603050405020304" charset="0"/>
                <a:ea typeface="思源黑体" panose="020B0400000000000000" pitchFamily="34" charset="-122"/>
                <a:sym typeface="Arial" panose="020B0604020202020204" pitchFamily="34" charset="0"/>
              </a:rPr>
              <a:t>点击输入您的文字内容，点击输入您的文字内容</a:t>
            </a:r>
          </a:p>
        </p:txBody>
      </p:sp>
      <p:sp>
        <p:nvSpPr>
          <p:cNvPr id="78" name="Rectangle 46"/>
          <p:cNvSpPr/>
          <p:nvPr/>
        </p:nvSpPr>
        <p:spPr>
          <a:xfrm>
            <a:off x="8344288" y="4777050"/>
            <a:ext cx="2383568" cy="5219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zh-CN" altLang="en-US" sz="1400" dirty="0">
                <a:solidFill>
                  <a:prstClr val="black"/>
                </a:solidFill>
                <a:latin typeface="Times New Roman" panose="02020603050405020304" charset="0"/>
                <a:ea typeface="思源黑体" panose="020B0400000000000000" pitchFamily="34" charset="-122"/>
                <a:sym typeface="Arial" panose="020B0604020202020204" pitchFamily="34" charset="0"/>
              </a:rPr>
              <a:t>点击输入您的文字内容，点击输入您的文字内容</a:t>
            </a:r>
          </a:p>
        </p:txBody>
      </p:sp>
      <p:pic>
        <p:nvPicPr>
          <p:cNvPr id="80" name="图片 79" descr="D:\3 融媒体\PPT制作\中国科学院大学标准Logo下载\国科大标准Logo\国科大标准Logo横式一（蓝色）.png国科大标准Logo横式一（蓝色）"/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7"/>
          <a:srcRect/>
          <a:stretch>
            <a:fillRect/>
          </a:stretch>
        </p:blipFill>
        <p:spPr>
          <a:xfrm>
            <a:off x="8837295" y="191770"/>
            <a:ext cx="2995295" cy="628015"/>
          </a:xfrm>
          <a:prstGeom prst="rect">
            <a:avLst/>
          </a:prstGeom>
        </p:spPr>
      </p:pic>
      <p:pic>
        <p:nvPicPr>
          <p:cNvPr id="83" name="图形 31" descr="灯泡和齿轮 纯色填充"/>
          <p:cNvPicPr>
            <a:picLocks noChangeAspect="1"/>
          </p:cNvPicPr>
          <p:nvPr>
            <p:custDataLst>
              <p:tags r:id="rId5"/>
            </p:custDataLst>
          </p:nvPr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 rot="21600000">
            <a:off x="5351145" y="2821305"/>
            <a:ext cx="1376045" cy="1388745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矩形 55"/>
          <p:cNvSpPr/>
          <p:nvPr>
            <p:custDataLst>
              <p:tags r:id="rId1"/>
            </p:custDataLst>
          </p:nvPr>
        </p:nvSpPr>
        <p:spPr>
          <a:xfrm>
            <a:off x="1" y="248130"/>
            <a:ext cx="361950" cy="55560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57" name="矩形 56"/>
          <p:cNvSpPr/>
          <p:nvPr>
            <p:custDataLst>
              <p:tags r:id="rId2"/>
            </p:custDataLst>
          </p:nvPr>
        </p:nvSpPr>
        <p:spPr>
          <a:xfrm>
            <a:off x="461220" y="248130"/>
            <a:ext cx="119805" cy="55560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58" name="Title 1"/>
          <p:cNvSpPr txBox="1"/>
          <p:nvPr>
            <p:custDataLst>
              <p:tags r:id="rId3"/>
            </p:custDataLst>
          </p:nvPr>
        </p:nvSpPr>
        <p:spPr>
          <a:xfrm>
            <a:off x="670560" y="254000"/>
            <a:ext cx="2805430" cy="521970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zh-CN"/>
            </a:defPPr>
            <a:lvl1pPr>
              <a:defRPr sz="160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algn="ctr"/>
            <a:r>
              <a:rPr lang="zh-CN" altLang="en-US" sz="2800" b="1" dirty="0">
                <a:solidFill>
                  <a:prstClr val="black"/>
                </a:solidFill>
                <a:latin typeface="Times New Roman" panose="02020603050405020304" charset="0"/>
                <a:ea typeface="思源黑体" panose="020B0400000000000000" pitchFamily="34" charset="-122"/>
                <a:sym typeface="Arial" panose="020B0604020202020204" pitchFamily="34" charset="0"/>
              </a:rPr>
              <a:t>研究内容及思路</a:t>
            </a:r>
          </a:p>
        </p:txBody>
      </p:sp>
      <p:pic>
        <p:nvPicPr>
          <p:cNvPr id="80" name="图片 79" descr="D:\3 融媒体\PPT制作\中国科学院大学标准Logo下载\国科大标准Logo\国科大标准Logo横式一（蓝色）.png国科大标准Logo横式一（蓝色）"/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6"/>
          <a:srcRect/>
          <a:stretch>
            <a:fillRect/>
          </a:stretch>
        </p:blipFill>
        <p:spPr>
          <a:xfrm>
            <a:off x="8837295" y="191770"/>
            <a:ext cx="2995295" cy="628015"/>
          </a:xfrm>
          <a:prstGeom prst="rect">
            <a:avLst/>
          </a:prstGeom>
        </p:spPr>
      </p:pic>
      <p:sp>
        <p:nvSpPr>
          <p:cNvPr id="2" name="椭圆 1"/>
          <p:cNvSpPr/>
          <p:nvPr/>
        </p:nvSpPr>
        <p:spPr>
          <a:xfrm>
            <a:off x="1554129" y="1529501"/>
            <a:ext cx="3877532" cy="3877532"/>
          </a:xfrm>
          <a:prstGeom prst="ellipse">
            <a:avLst/>
          </a:prstGeom>
          <a:solidFill>
            <a:srgbClr val="F2F2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3" name="组合 12"/>
          <p:cNvGrpSpPr/>
          <p:nvPr/>
        </p:nvGrpSpPr>
        <p:grpSpPr>
          <a:xfrm rot="5400000">
            <a:off x="1574165" y="1452880"/>
            <a:ext cx="4390390" cy="4098290"/>
            <a:chOff x="3269677" y="2745510"/>
            <a:chExt cx="5652647" cy="5324905"/>
          </a:xfrm>
        </p:grpSpPr>
        <p:sp>
          <p:nvSpPr>
            <p:cNvPr id="18" name="Block Arc 61"/>
            <p:cNvSpPr/>
            <p:nvPr/>
          </p:nvSpPr>
          <p:spPr>
            <a:xfrm>
              <a:off x="3629185" y="3169630"/>
              <a:ext cx="4900786" cy="4900785"/>
            </a:xfrm>
            <a:prstGeom prst="blockArc">
              <a:avLst>
                <a:gd name="adj1" fmla="val 10800000"/>
                <a:gd name="adj2" fmla="val 16200004"/>
                <a:gd name="adj3" fmla="val 2113"/>
              </a:avLst>
            </a:prstGeom>
            <a:solidFill>
              <a:srgbClr val="3187C6"/>
            </a:solidFill>
          </p:spPr>
          <p:style>
            <a:lnRef idx="0">
              <a:schemeClr val="accent1">
                <a:tint val="60000"/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tint val="6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tint val="60000"/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/>
            <a:lstStyle/>
            <a:p>
              <a:endParaRPr lang="zh-CN" altLang="en-US" dirty="0"/>
            </a:p>
          </p:txBody>
        </p:sp>
        <p:sp>
          <p:nvSpPr>
            <p:cNvPr id="21" name="Block Arc 65"/>
            <p:cNvSpPr/>
            <p:nvPr/>
          </p:nvSpPr>
          <p:spPr>
            <a:xfrm>
              <a:off x="3629185" y="3169630"/>
              <a:ext cx="4900786" cy="4900785"/>
            </a:xfrm>
            <a:prstGeom prst="blockArc">
              <a:avLst>
                <a:gd name="adj1" fmla="val 16200000"/>
                <a:gd name="adj2" fmla="val 21589317"/>
                <a:gd name="adj3" fmla="val 2281"/>
              </a:avLst>
            </a:prstGeom>
            <a:solidFill>
              <a:srgbClr val="3187C6"/>
            </a:solidFill>
          </p:spPr>
          <p:style>
            <a:lnRef idx="0">
              <a:schemeClr val="accent1">
                <a:tint val="60000"/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tint val="6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tint val="60000"/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/>
            <a:lstStyle/>
            <a:p>
              <a:endParaRPr lang="zh-CN" altLang="en-US" dirty="0"/>
            </a:p>
          </p:txBody>
        </p:sp>
        <p:sp>
          <p:nvSpPr>
            <p:cNvPr id="4" name="Oval 85"/>
            <p:cNvSpPr>
              <a:spLocks noChangeAspect="1"/>
            </p:cNvSpPr>
            <p:nvPr/>
          </p:nvSpPr>
          <p:spPr>
            <a:xfrm>
              <a:off x="3269677" y="4964099"/>
              <a:ext cx="963388" cy="963388"/>
            </a:xfrm>
            <a:prstGeom prst="ellipse">
              <a:avLst/>
            </a:prstGeom>
            <a:solidFill>
              <a:srgbClr val="F7C15D"/>
            </a:solidFill>
            <a:ln w="28575">
              <a:noFill/>
            </a:ln>
            <a:effectLst/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0" tIns="0" rIns="0" bIns="0" numCol="1" spcCol="1270" anchor="ctr" anchorCtr="0">
              <a:noAutofit/>
            </a:bodyPr>
            <a:lstStyle/>
            <a:p>
              <a:pPr lvl="0" algn="ctr" defTabSz="889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en-US" sz="1200" b="1" kern="1200" dirty="0"/>
            </a:p>
          </p:txBody>
        </p:sp>
        <p:sp>
          <p:nvSpPr>
            <p:cNvPr id="24" name="Oval 86"/>
            <p:cNvSpPr>
              <a:spLocks noChangeAspect="1"/>
            </p:cNvSpPr>
            <p:nvPr/>
          </p:nvSpPr>
          <p:spPr>
            <a:xfrm>
              <a:off x="3961853" y="3360508"/>
              <a:ext cx="963388" cy="963388"/>
            </a:xfrm>
            <a:prstGeom prst="ellipse">
              <a:avLst/>
            </a:prstGeom>
            <a:solidFill>
              <a:srgbClr val="F7C15D"/>
            </a:solidFill>
            <a:ln w="28575">
              <a:noFill/>
            </a:ln>
            <a:effectLst/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0" tIns="0" rIns="0" bIns="0" numCol="1" spcCol="1270" anchor="ctr" anchorCtr="0">
              <a:noAutofit/>
            </a:bodyPr>
            <a:lstStyle/>
            <a:p>
              <a:pPr lvl="0" algn="ctr" defTabSz="889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en-US" sz="1400" b="1" kern="1200" dirty="0"/>
            </a:p>
          </p:txBody>
        </p:sp>
        <p:sp>
          <p:nvSpPr>
            <p:cNvPr id="25" name="Oval 82"/>
            <p:cNvSpPr>
              <a:spLocks noChangeAspect="1"/>
            </p:cNvSpPr>
            <p:nvPr/>
          </p:nvSpPr>
          <p:spPr>
            <a:xfrm>
              <a:off x="5597884" y="2745510"/>
              <a:ext cx="963388" cy="963388"/>
            </a:xfrm>
            <a:prstGeom prst="ellipse">
              <a:avLst/>
            </a:prstGeom>
            <a:solidFill>
              <a:srgbClr val="F7C15D"/>
            </a:solidFill>
            <a:ln w="28575">
              <a:noFill/>
            </a:ln>
            <a:effectLst/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0" tIns="0" rIns="0" bIns="0" numCol="1" spcCol="1270" anchor="ctr" anchorCtr="0">
              <a:noAutofit/>
            </a:bodyPr>
            <a:lstStyle/>
            <a:p>
              <a:pPr lvl="0" algn="ctr" defTabSz="889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en-US" sz="1400" b="1" kern="1200" dirty="0"/>
            </a:p>
          </p:txBody>
        </p:sp>
        <p:sp>
          <p:nvSpPr>
            <p:cNvPr id="26" name="Oval 83"/>
            <p:cNvSpPr>
              <a:spLocks noChangeAspect="1"/>
            </p:cNvSpPr>
            <p:nvPr/>
          </p:nvSpPr>
          <p:spPr>
            <a:xfrm>
              <a:off x="7223235" y="3360508"/>
              <a:ext cx="963388" cy="963388"/>
            </a:xfrm>
            <a:prstGeom prst="ellipse">
              <a:avLst/>
            </a:prstGeom>
            <a:solidFill>
              <a:srgbClr val="F7C15D"/>
            </a:solidFill>
            <a:ln w="28575">
              <a:noFill/>
            </a:ln>
            <a:effectLst/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0" tIns="0" rIns="0" bIns="0" numCol="1" spcCol="1270" anchor="ctr" anchorCtr="0">
              <a:noAutofit/>
            </a:bodyPr>
            <a:lstStyle/>
            <a:p>
              <a:pPr lvl="0" algn="ctr" defTabSz="889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en-US" sz="1400" b="1" kern="1200" dirty="0"/>
            </a:p>
          </p:txBody>
        </p:sp>
        <p:sp>
          <p:nvSpPr>
            <p:cNvPr id="5" name="Oval 84"/>
            <p:cNvSpPr>
              <a:spLocks noChangeAspect="1"/>
            </p:cNvSpPr>
            <p:nvPr/>
          </p:nvSpPr>
          <p:spPr>
            <a:xfrm>
              <a:off x="7958936" y="4964099"/>
              <a:ext cx="963388" cy="963388"/>
            </a:xfrm>
            <a:prstGeom prst="ellipse">
              <a:avLst/>
            </a:prstGeom>
            <a:solidFill>
              <a:srgbClr val="F7C15D"/>
            </a:solidFill>
            <a:ln w="28575">
              <a:noFill/>
            </a:ln>
            <a:effectLst/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0" tIns="0" rIns="0" bIns="0" numCol="1" spcCol="1270" anchor="ctr" anchorCtr="0">
              <a:noAutofit/>
            </a:bodyPr>
            <a:lstStyle/>
            <a:p>
              <a:pPr lvl="0" algn="ctr" defTabSz="889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en-US" sz="1400" b="1" kern="1200" dirty="0"/>
            </a:p>
          </p:txBody>
        </p:sp>
        <p:sp>
          <p:nvSpPr>
            <p:cNvPr id="28" name="KSO_Shape"/>
            <p:cNvSpPr/>
            <p:nvPr/>
          </p:nvSpPr>
          <p:spPr bwMode="auto">
            <a:xfrm rot="16200000">
              <a:off x="7436977" y="3602462"/>
              <a:ext cx="507933" cy="437668"/>
            </a:xfrm>
            <a:custGeom>
              <a:avLst/>
              <a:gdLst>
                <a:gd name="T0" fmla="*/ 838518 w 3856038"/>
                <a:gd name="T1" fmla="*/ 3035936 h 3319463"/>
                <a:gd name="T2" fmla="*/ 807086 w 3856038"/>
                <a:gd name="T3" fmla="*/ 3078481 h 3319463"/>
                <a:gd name="T4" fmla="*/ 345758 w 3856038"/>
                <a:gd name="T5" fmla="*/ 3083244 h 3319463"/>
                <a:gd name="T6" fmla="*/ 306705 w 3856038"/>
                <a:gd name="T7" fmla="*/ 3047684 h 3319463"/>
                <a:gd name="T8" fmla="*/ 1938189 w 3856038"/>
                <a:gd name="T9" fmla="*/ 1874411 h 3319463"/>
                <a:gd name="T10" fmla="*/ 2032113 w 3856038"/>
                <a:gd name="T11" fmla="*/ 1927728 h 3319463"/>
                <a:gd name="T12" fmla="*/ 2127625 w 3856038"/>
                <a:gd name="T13" fmla="*/ 1936931 h 3319463"/>
                <a:gd name="T14" fmla="*/ 2209174 w 3856038"/>
                <a:gd name="T15" fmla="*/ 1913446 h 3319463"/>
                <a:gd name="T16" fmla="*/ 2208222 w 3856038"/>
                <a:gd name="T17" fmla="*/ 3063251 h 3319463"/>
                <a:gd name="T18" fmla="*/ 2159673 w 3856038"/>
                <a:gd name="T19" fmla="*/ 3086101 h 3319463"/>
                <a:gd name="T20" fmla="*/ 1703060 w 3856038"/>
                <a:gd name="T21" fmla="*/ 3067694 h 3319463"/>
                <a:gd name="T22" fmla="*/ 1684338 w 3856038"/>
                <a:gd name="T23" fmla="*/ 1620838 h 3319463"/>
                <a:gd name="T24" fmla="*/ 1517659 w 3856038"/>
                <a:gd name="T25" fmla="*/ 3063249 h 3319463"/>
                <a:gd name="T26" fmla="*/ 1469110 w 3856038"/>
                <a:gd name="T27" fmla="*/ 3086100 h 3319463"/>
                <a:gd name="T28" fmla="*/ 1012179 w 3856038"/>
                <a:gd name="T29" fmla="*/ 3067693 h 3319463"/>
                <a:gd name="T30" fmla="*/ 993775 w 3856038"/>
                <a:gd name="T31" fmla="*/ 2030516 h 3319463"/>
                <a:gd name="T32" fmla="*/ 2903512 w 3856038"/>
                <a:gd name="T33" fmla="*/ 3058483 h 3319463"/>
                <a:gd name="T34" fmla="*/ 2858002 w 3856038"/>
                <a:gd name="T35" fmla="*/ 3085784 h 3319463"/>
                <a:gd name="T36" fmla="*/ 2397814 w 3856038"/>
                <a:gd name="T37" fmla="*/ 3071816 h 3319463"/>
                <a:gd name="T38" fmla="*/ 2374900 w 3856038"/>
                <a:gd name="T39" fmla="*/ 3023247 h 3319463"/>
                <a:gd name="T40" fmla="*/ 3393565 w 3856038"/>
                <a:gd name="T41" fmla="*/ 829618 h 3319463"/>
                <a:gd name="T42" fmla="*/ 3441797 w 3856038"/>
                <a:gd name="T43" fmla="*/ 916284 h 3319463"/>
                <a:gd name="T44" fmla="*/ 3518904 w 3856038"/>
                <a:gd name="T45" fmla="*/ 976601 h 3319463"/>
                <a:gd name="T46" fmla="*/ 3605213 w 3856038"/>
                <a:gd name="T47" fmla="*/ 3023244 h 3319463"/>
                <a:gd name="T48" fmla="*/ 3582367 w 3856038"/>
                <a:gd name="T49" fmla="*/ 3071815 h 3319463"/>
                <a:gd name="T50" fmla="*/ 3123532 w 3856038"/>
                <a:gd name="T51" fmla="*/ 3085783 h 3319463"/>
                <a:gd name="T52" fmla="*/ 3077839 w 3856038"/>
                <a:gd name="T53" fmla="*/ 3058481 h 3319463"/>
                <a:gd name="T54" fmla="*/ 3032368 w 3856038"/>
                <a:gd name="T55" fmla="*/ 0 h 3319463"/>
                <a:gd name="T56" fmla="*/ 3669057 w 3856038"/>
                <a:gd name="T57" fmla="*/ 6984 h 3319463"/>
                <a:gd name="T58" fmla="*/ 3714445 w 3856038"/>
                <a:gd name="T59" fmla="*/ 35552 h 3319463"/>
                <a:gd name="T60" fmla="*/ 3742692 w 3856038"/>
                <a:gd name="T61" fmla="*/ 80308 h 3319463"/>
                <a:gd name="T62" fmla="*/ 3749358 w 3856038"/>
                <a:gd name="T63" fmla="*/ 717377 h 3319463"/>
                <a:gd name="T64" fmla="*/ 3735075 w 3856038"/>
                <a:gd name="T65" fmla="*/ 769117 h 3319463"/>
                <a:gd name="T66" fmla="*/ 3700797 w 3856038"/>
                <a:gd name="T67" fmla="*/ 808795 h 3319463"/>
                <a:gd name="T68" fmla="*/ 3652870 w 3856038"/>
                <a:gd name="T69" fmla="*/ 830698 h 3319463"/>
                <a:gd name="T70" fmla="*/ 3597644 w 3856038"/>
                <a:gd name="T71" fmla="*/ 829110 h 3319463"/>
                <a:gd name="T72" fmla="*/ 3550670 w 3856038"/>
                <a:gd name="T73" fmla="*/ 804986 h 3319463"/>
                <a:gd name="T74" fmla="*/ 3518296 w 3856038"/>
                <a:gd name="T75" fmla="*/ 764039 h 3319463"/>
                <a:gd name="T76" fmla="*/ 3506552 w 3856038"/>
                <a:gd name="T77" fmla="*/ 711346 h 3319463"/>
                <a:gd name="T78" fmla="*/ 2155095 w 3856038"/>
                <a:gd name="T79" fmla="*/ 1756621 h 3319463"/>
                <a:gd name="T80" fmla="*/ 2103678 w 3856038"/>
                <a:gd name="T81" fmla="*/ 1768049 h 3319463"/>
                <a:gd name="T82" fmla="*/ 2052577 w 3856038"/>
                <a:gd name="T83" fmla="*/ 1756621 h 3319463"/>
                <a:gd name="T84" fmla="*/ 207257 w 3856038"/>
                <a:gd name="T85" fmla="*/ 2594619 h 3319463"/>
                <a:gd name="T86" fmla="*/ 161553 w 3856038"/>
                <a:gd name="T87" fmla="*/ 2623505 h 3319463"/>
                <a:gd name="T88" fmla="*/ 109818 w 3856038"/>
                <a:gd name="T89" fmla="*/ 2629853 h 3319463"/>
                <a:gd name="T90" fmla="*/ 59670 w 3856038"/>
                <a:gd name="T91" fmla="*/ 2613665 h 3319463"/>
                <a:gd name="T92" fmla="*/ 19996 w 3856038"/>
                <a:gd name="T93" fmla="*/ 2575574 h 3319463"/>
                <a:gd name="T94" fmla="*/ 952 w 3856038"/>
                <a:gd name="T95" fmla="*/ 2526056 h 3319463"/>
                <a:gd name="T96" fmla="*/ 5078 w 3856038"/>
                <a:gd name="T97" fmla="*/ 2473998 h 3319463"/>
                <a:gd name="T98" fmla="*/ 31105 w 3856038"/>
                <a:gd name="T99" fmla="*/ 2427337 h 3319463"/>
                <a:gd name="T100" fmla="*/ 1492697 w 3856038"/>
                <a:gd name="T101" fmla="*/ 975760 h 3319463"/>
                <a:gd name="T102" fmla="*/ 1543797 w 3856038"/>
                <a:gd name="T103" fmla="*/ 964333 h 3319463"/>
                <a:gd name="T104" fmla="*/ 1595215 w 3856038"/>
                <a:gd name="T105" fmla="*/ 975760 h 3319463"/>
                <a:gd name="T106" fmla="*/ 3334526 w 3856038"/>
                <a:gd name="T107" fmla="*/ 243464 h 3319463"/>
                <a:gd name="T108" fmla="*/ 2991107 w 3856038"/>
                <a:gd name="T109" fmla="*/ 233624 h 3319463"/>
                <a:gd name="T110" fmla="*/ 2948576 w 3856038"/>
                <a:gd name="T111" fmla="*/ 203151 h 3319463"/>
                <a:gd name="T112" fmla="*/ 2922550 w 3856038"/>
                <a:gd name="T113" fmla="*/ 157760 h 3319463"/>
                <a:gd name="T114" fmla="*/ 2918424 w 3856038"/>
                <a:gd name="T115" fmla="*/ 102845 h 3319463"/>
                <a:gd name="T116" fmla="*/ 2937468 w 3856038"/>
                <a:gd name="T117" fmla="*/ 53645 h 3319463"/>
                <a:gd name="T118" fmla="*/ 2975555 w 3856038"/>
                <a:gd name="T119" fmla="*/ 17459 h 3319463"/>
                <a:gd name="T120" fmla="*/ 3026338 w 3856038"/>
                <a:gd name="T121" fmla="*/ 318 h 33194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3856038" h="3319463">
                  <a:moveTo>
                    <a:pt x="50800" y="3187700"/>
                  </a:moveTo>
                  <a:lnTo>
                    <a:pt x="3856038" y="3187700"/>
                  </a:lnTo>
                  <a:lnTo>
                    <a:pt x="3856038" y="3319463"/>
                  </a:lnTo>
                  <a:lnTo>
                    <a:pt x="50800" y="3319463"/>
                  </a:lnTo>
                  <a:lnTo>
                    <a:pt x="50800" y="3187700"/>
                  </a:lnTo>
                  <a:close/>
                  <a:moveTo>
                    <a:pt x="839788" y="2182813"/>
                  </a:moveTo>
                  <a:lnTo>
                    <a:pt x="839788" y="3023236"/>
                  </a:lnTo>
                  <a:lnTo>
                    <a:pt x="839471" y="3029586"/>
                  </a:lnTo>
                  <a:lnTo>
                    <a:pt x="838518" y="3035936"/>
                  </a:lnTo>
                  <a:lnTo>
                    <a:pt x="837248" y="3041969"/>
                  </a:lnTo>
                  <a:lnTo>
                    <a:pt x="834708" y="3047684"/>
                  </a:lnTo>
                  <a:lnTo>
                    <a:pt x="832486" y="3053399"/>
                  </a:lnTo>
                  <a:lnTo>
                    <a:pt x="829311" y="3058479"/>
                  </a:lnTo>
                  <a:lnTo>
                    <a:pt x="825501" y="3063241"/>
                  </a:lnTo>
                  <a:lnTo>
                    <a:pt x="821373" y="3067686"/>
                  </a:lnTo>
                  <a:lnTo>
                    <a:pt x="816928" y="3071814"/>
                  </a:lnTo>
                  <a:lnTo>
                    <a:pt x="812166" y="3075306"/>
                  </a:lnTo>
                  <a:lnTo>
                    <a:pt x="807086" y="3078481"/>
                  </a:lnTo>
                  <a:lnTo>
                    <a:pt x="801688" y="3081339"/>
                  </a:lnTo>
                  <a:lnTo>
                    <a:pt x="795656" y="3083244"/>
                  </a:lnTo>
                  <a:lnTo>
                    <a:pt x="789623" y="3084831"/>
                  </a:lnTo>
                  <a:lnTo>
                    <a:pt x="783591" y="3085784"/>
                  </a:lnTo>
                  <a:lnTo>
                    <a:pt x="777241" y="3086101"/>
                  </a:lnTo>
                  <a:lnTo>
                    <a:pt x="364173" y="3086101"/>
                  </a:lnTo>
                  <a:lnTo>
                    <a:pt x="357823" y="3085784"/>
                  </a:lnTo>
                  <a:lnTo>
                    <a:pt x="351473" y="3084831"/>
                  </a:lnTo>
                  <a:lnTo>
                    <a:pt x="345758" y="3083244"/>
                  </a:lnTo>
                  <a:lnTo>
                    <a:pt x="339725" y="3081339"/>
                  </a:lnTo>
                  <a:lnTo>
                    <a:pt x="334328" y="3078481"/>
                  </a:lnTo>
                  <a:lnTo>
                    <a:pt x="329248" y="3075306"/>
                  </a:lnTo>
                  <a:lnTo>
                    <a:pt x="324485" y="3071814"/>
                  </a:lnTo>
                  <a:lnTo>
                    <a:pt x="320040" y="3067686"/>
                  </a:lnTo>
                  <a:lnTo>
                    <a:pt x="315595" y="3063241"/>
                  </a:lnTo>
                  <a:lnTo>
                    <a:pt x="312103" y="3058479"/>
                  </a:lnTo>
                  <a:lnTo>
                    <a:pt x="308928" y="3053399"/>
                  </a:lnTo>
                  <a:lnTo>
                    <a:pt x="306705" y="3047684"/>
                  </a:lnTo>
                  <a:lnTo>
                    <a:pt x="304165" y="3041969"/>
                  </a:lnTo>
                  <a:lnTo>
                    <a:pt x="302578" y="3035936"/>
                  </a:lnTo>
                  <a:lnTo>
                    <a:pt x="301943" y="3029586"/>
                  </a:lnTo>
                  <a:lnTo>
                    <a:pt x="301625" y="3023236"/>
                  </a:lnTo>
                  <a:lnTo>
                    <a:pt x="301625" y="2721293"/>
                  </a:lnTo>
                  <a:lnTo>
                    <a:pt x="839788" y="2182813"/>
                  </a:lnTo>
                  <a:close/>
                  <a:moveTo>
                    <a:pt x="1684338" y="1620838"/>
                  </a:moveTo>
                  <a:lnTo>
                    <a:pt x="1929304" y="1865842"/>
                  </a:lnTo>
                  <a:lnTo>
                    <a:pt x="1938189" y="1874411"/>
                  </a:lnTo>
                  <a:lnTo>
                    <a:pt x="1947708" y="1882345"/>
                  </a:lnTo>
                  <a:lnTo>
                    <a:pt x="1957227" y="1889644"/>
                  </a:lnTo>
                  <a:lnTo>
                    <a:pt x="1967064" y="1896944"/>
                  </a:lnTo>
                  <a:lnTo>
                    <a:pt x="1977218" y="1903291"/>
                  </a:lnTo>
                  <a:lnTo>
                    <a:pt x="1987690" y="1909003"/>
                  </a:lnTo>
                  <a:lnTo>
                    <a:pt x="1998478" y="1914716"/>
                  </a:lnTo>
                  <a:lnTo>
                    <a:pt x="2009267" y="1919476"/>
                  </a:lnTo>
                  <a:lnTo>
                    <a:pt x="2020690" y="1923602"/>
                  </a:lnTo>
                  <a:lnTo>
                    <a:pt x="2032113" y="1927728"/>
                  </a:lnTo>
                  <a:lnTo>
                    <a:pt x="2043537" y="1930901"/>
                  </a:lnTo>
                  <a:lnTo>
                    <a:pt x="2055277" y="1933440"/>
                  </a:lnTo>
                  <a:lnTo>
                    <a:pt x="2067335" y="1935344"/>
                  </a:lnTo>
                  <a:lnTo>
                    <a:pt x="2079393" y="1936931"/>
                  </a:lnTo>
                  <a:lnTo>
                    <a:pt x="2091768" y="1937883"/>
                  </a:lnTo>
                  <a:lnTo>
                    <a:pt x="2103826" y="1938201"/>
                  </a:lnTo>
                  <a:lnTo>
                    <a:pt x="2111759" y="1937883"/>
                  </a:lnTo>
                  <a:lnTo>
                    <a:pt x="2119692" y="1937566"/>
                  </a:lnTo>
                  <a:lnTo>
                    <a:pt x="2127625" y="1936931"/>
                  </a:lnTo>
                  <a:lnTo>
                    <a:pt x="2135240" y="1935979"/>
                  </a:lnTo>
                  <a:lnTo>
                    <a:pt x="2142856" y="1934710"/>
                  </a:lnTo>
                  <a:lnTo>
                    <a:pt x="2150788" y="1933440"/>
                  </a:lnTo>
                  <a:lnTo>
                    <a:pt x="2158404" y="1931536"/>
                  </a:lnTo>
                  <a:lnTo>
                    <a:pt x="2165702" y="1929949"/>
                  </a:lnTo>
                  <a:lnTo>
                    <a:pt x="2173318" y="1927728"/>
                  </a:lnTo>
                  <a:lnTo>
                    <a:pt x="2180299" y="1925189"/>
                  </a:lnTo>
                  <a:lnTo>
                    <a:pt x="2194895" y="1919794"/>
                  </a:lnTo>
                  <a:lnTo>
                    <a:pt x="2209174" y="1913446"/>
                  </a:lnTo>
                  <a:lnTo>
                    <a:pt x="2222501" y="1906782"/>
                  </a:lnTo>
                  <a:lnTo>
                    <a:pt x="2222501" y="3023263"/>
                  </a:lnTo>
                  <a:lnTo>
                    <a:pt x="2222501" y="3029611"/>
                  </a:lnTo>
                  <a:lnTo>
                    <a:pt x="2221232" y="3035958"/>
                  </a:lnTo>
                  <a:lnTo>
                    <a:pt x="2219645" y="3041988"/>
                  </a:lnTo>
                  <a:lnTo>
                    <a:pt x="2217742" y="3047700"/>
                  </a:lnTo>
                  <a:lnTo>
                    <a:pt x="2214886" y="3053413"/>
                  </a:lnTo>
                  <a:lnTo>
                    <a:pt x="2211713" y="3058491"/>
                  </a:lnTo>
                  <a:lnTo>
                    <a:pt x="2208222" y="3063251"/>
                  </a:lnTo>
                  <a:lnTo>
                    <a:pt x="2204414" y="3067694"/>
                  </a:lnTo>
                  <a:lnTo>
                    <a:pt x="2199655" y="3071820"/>
                  </a:lnTo>
                  <a:lnTo>
                    <a:pt x="2194895" y="3075311"/>
                  </a:lnTo>
                  <a:lnTo>
                    <a:pt x="2189818" y="3078484"/>
                  </a:lnTo>
                  <a:lnTo>
                    <a:pt x="2184424" y="3081341"/>
                  </a:lnTo>
                  <a:lnTo>
                    <a:pt x="2178712" y="3083245"/>
                  </a:lnTo>
                  <a:lnTo>
                    <a:pt x="2172366" y="3084832"/>
                  </a:lnTo>
                  <a:lnTo>
                    <a:pt x="2166654" y="3085784"/>
                  </a:lnTo>
                  <a:lnTo>
                    <a:pt x="2159673" y="3086101"/>
                  </a:lnTo>
                  <a:lnTo>
                    <a:pt x="1747166" y="3086101"/>
                  </a:lnTo>
                  <a:lnTo>
                    <a:pt x="1740820" y="3085784"/>
                  </a:lnTo>
                  <a:lnTo>
                    <a:pt x="1734474" y="3084832"/>
                  </a:lnTo>
                  <a:lnTo>
                    <a:pt x="1728445" y="3083245"/>
                  </a:lnTo>
                  <a:lnTo>
                    <a:pt x="1723050" y="3081341"/>
                  </a:lnTo>
                  <a:lnTo>
                    <a:pt x="1717656" y="3078484"/>
                  </a:lnTo>
                  <a:lnTo>
                    <a:pt x="1712579" y="3075311"/>
                  </a:lnTo>
                  <a:lnTo>
                    <a:pt x="1707185" y="3071820"/>
                  </a:lnTo>
                  <a:lnTo>
                    <a:pt x="1703060" y="3067694"/>
                  </a:lnTo>
                  <a:lnTo>
                    <a:pt x="1698935" y="3063251"/>
                  </a:lnTo>
                  <a:lnTo>
                    <a:pt x="1695444" y="3058491"/>
                  </a:lnTo>
                  <a:lnTo>
                    <a:pt x="1692271" y="3053413"/>
                  </a:lnTo>
                  <a:lnTo>
                    <a:pt x="1689415" y="3047700"/>
                  </a:lnTo>
                  <a:lnTo>
                    <a:pt x="1687511" y="3041988"/>
                  </a:lnTo>
                  <a:lnTo>
                    <a:pt x="1685925" y="3035958"/>
                  </a:lnTo>
                  <a:lnTo>
                    <a:pt x="1684973" y="3029611"/>
                  </a:lnTo>
                  <a:lnTo>
                    <a:pt x="1684338" y="3023263"/>
                  </a:lnTo>
                  <a:lnTo>
                    <a:pt x="1684338" y="1620838"/>
                  </a:lnTo>
                  <a:close/>
                  <a:moveTo>
                    <a:pt x="1531938" y="1492251"/>
                  </a:moveTo>
                  <a:lnTo>
                    <a:pt x="1531938" y="3023260"/>
                  </a:lnTo>
                  <a:lnTo>
                    <a:pt x="1531304" y="3029608"/>
                  </a:lnTo>
                  <a:lnTo>
                    <a:pt x="1530669" y="3035955"/>
                  </a:lnTo>
                  <a:lnTo>
                    <a:pt x="1529082" y="3041985"/>
                  </a:lnTo>
                  <a:lnTo>
                    <a:pt x="1527178" y="3047698"/>
                  </a:lnTo>
                  <a:lnTo>
                    <a:pt x="1524323" y="3053411"/>
                  </a:lnTo>
                  <a:lnTo>
                    <a:pt x="1521150" y="3058489"/>
                  </a:lnTo>
                  <a:lnTo>
                    <a:pt x="1517659" y="3063249"/>
                  </a:lnTo>
                  <a:lnTo>
                    <a:pt x="1513217" y="3067693"/>
                  </a:lnTo>
                  <a:lnTo>
                    <a:pt x="1509092" y="3071818"/>
                  </a:lnTo>
                  <a:lnTo>
                    <a:pt x="1504332" y="3075309"/>
                  </a:lnTo>
                  <a:lnTo>
                    <a:pt x="1498938" y="3078483"/>
                  </a:lnTo>
                  <a:lnTo>
                    <a:pt x="1493543" y="3081340"/>
                  </a:lnTo>
                  <a:lnTo>
                    <a:pt x="1487514" y="3083244"/>
                  </a:lnTo>
                  <a:lnTo>
                    <a:pt x="1481803" y="3084831"/>
                  </a:lnTo>
                  <a:lnTo>
                    <a:pt x="1475456" y="3085783"/>
                  </a:lnTo>
                  <a:lnTo>
                    <a:pt x="1469110" y="3086100"/>
                  </a:lnTo>
                  <a:lnTo>
                    <a:pt x="1056286" y="3086100"/>
                  </a:lnTo>
                  <a:lnTo>
                    <a:pt x="1050257" y="3085783"/>
                  </a:lnTo>
                  <a:lnTo>
                    <a:pt x="1043911" y="3084831"/>
                  </a:lnTo>
                  <a:lnTo>
                    <a:pt x="1037882" y="3083244"/>
                  </a:lnTo>
                  <a:lnTo>
                    <a:pt x="1031853" y="3081340"/>
                  </a:lnTo>
                  <a:lnTo>
                    <a:pt x="1026776" y="3078483"/>
                  </a:lnTo>
                  <a:lnTo>
                    <a:pt x="1021381" y="3075309"/>
                  </a:lnTo>
                  <a:lnTo>
                    <a:pt x="1016622" y="3071818"/>
                  </a:lnTo>
                  <a:lnTo>
                    <a:pt x="1012179" y="3067693"/>
                  </a:lnTo>
                  <a:lnTo>
                    <a:pt x="1008372" y="3063249"/>
                  </a:lnTo>
                  <a:lnTo>
                    <a:pt x="1004246" y="3058489"/>
                  </a:lnTo>
                  <a:lnTo>
                    <a:pt x="1001391" y="3053411"/>
                  </a:lnTo>
                  <a:lnTo>
                    <a:pt x="998852" y="3047698"/>
                  </a:lnTo>
                  <a:lnTo>
                    <a:pt x="996631" y="3041985"/>
                  </a:lnTo>
                  <a:lnTo>
                    <a:pt x="995044" y="3035955"/>
                  </a:lnTo>
                  <a:lnTo>
                    <a:pt x="994092" y="3029608"/>
                  </a:lnTo>
                  <a:lnTo>
                    <a:pt x="993775" y="3023260"/>
                  </a:lnTo>
                  <a:lnTo>
                    <a:pt x="993775" y="2030516"/>
                  </a:lnTo>
                  <a:lnTo>
                    <a:pt x="1531938" y="1492251"/>
                  </a:lnTo>
                  <a:close/>
                  <a:moveTo>
                    <a:pt x="2914650" y="1230313"/>
                  </a:moveTo>
                  <a:lnTo>
                    <a:pt x="2914650" y="3023247"/>
                  </a:lnTo>
                  <a:lnTo>
                    <a:pt x="2914014" y="3029596"/>
                  </a:lnTo>
                  <a:lnTo>
                    <a:pt x="2913059" y="3035945"/>
                  </a:lnTo>
                  <a:lnTo>
                    <a:pt x="2911468" y="3041976"/>
                  </a:lnTo>
                  <a:lnTo>
                    <a:pt x="2909240" y="3047690"/>
                  </a:lnTo>
                  <a:lnTo>
                    <a:pt x="2906694" y="3053404"/>
                  </a:lnTo>
                  <a:lnTo>
                    <a:pt x="2903512" y="3058483"/>
                  </a:lnTo>
                  <a:lnTo>
                    <a:pt x="2900011" y="3063245"/>
                  </a:lnTo>
                  <a:lnTo>
                    <a:pt x="2895874" y="3067689"/>
                  </a:lnTo>
                  <a:lnTo>
                    <a:pt x="2891736" y="3071816"/>
                  </a:lnTo>
                  <a:lnTo>
                    <a:pt x="2886326" y="3075308"/>
                  </a:lnTo>
                  <a:lnTo>
                    <a:pt x="2881234" y="3078482"/>
                  </a:lnTo>
                  <a:lnTo>
                    <a:pt x="2875824" y="3081340"/>
                  </a:lnTo>
                  <a:lnTo>
                    <a:pt x="2870414" y="3083244"/>
                  </a:lnTo>
                  <a:lnTo>
                    <a:pt x="2864367" y="3084831"/>
                  </a:lnTo>
                  <a:lnTo>
                    <a:pt x="2858002" y="3085784"/>
                  </a:lnTo>
                  <a:lnTo>
                    <a:pt x="2851637" y="3086101"/>
                  </a:lnTo>
                  <a:lnTo>
                    <a:pt x="2437914" y="3086101"/>
                  </a:lnTo>
                  <a:lnTo>
                    <a:pt x="2430912" y="3085784"/>
                  </a:lnTo>
                  <a:lnTo>
                    <a:pt x="2425184" y="3084831"/>
                  </a:lnTo>
                  <a:lnTo>
                    <a:pt x="2418819" y="3083244"/>
                  </a:lnTo>
                  <a:lnTo>
                    <a:pt x="2413090" y="3081340"/>
                  </a:lnTo>
                  <a:lnTo>
                    <a:pt x="2407680" y="3078482"/>
                  </a:lnTo>
                  <a:lnTo>
                    <a:pt x="2402588" y="3075308"/>
                  </a:lnTo>
                  <a:lnTo>
                    <a:pt x="2397814" y="3071816"/>
                  </a:lnTo>
                  <a:lnTo>
                    <a:pt x="2393040" y="3067689"/>
                  </a:lnTo>
                  <a:lnTo>
                    <a:pt x="2389221" y="3063245"/>
                  </a:lnTo>
                  <a:lnTo>
                    <a:pt x="2385721" y="3058483"/>
                  </a:lnTo>
                  <a:lnTo>
                    <a:pt x="2382538" y="3053404"/>
                  </a:lnTo>
                  <a:lnTo>
                    <a:pt x="2379674" y="3047690"/>
                  </a:lnTo>
                  <a:lnTo>
                    <a:pt x="2377764" y="3041976"/>
                  </a:lnTo>
                  <a:lnTo>
                    <a:pt x="2376173" y="3035945"/>
                  </a:lnTo>
                  <a:lnTo>
                    <a:pt x="2374900" y="3029596"/>
                  </a:lnTo>
                  <a:lnTo>
                    <a:pt x="2374900" y="3023247"/>
                  </a:lnTo>
                  <a:lnTo>
                    <a:pt x="2374900" y="1768701"/>
                  </a:lnTo>
                  <a:lnTo>
                    <a:pt x="2914650" y="1230313"/>
                  </a:lnTo>
                  <a:close/>
                  <a:moveTo>
                    <a:pt x="3382142" y="762000"/>
                  </a:moveTo>
                  <a:lnTo>
                    <a:pt x="3382777" y="774063"/>
                  </a:lnTo>
                  <a:lnTo>
                    <a:pt x="3384046" y="785492"/>
                  </a:lnTo>
                  <a:lnTo>
                    <a:pt x="3385633" y="796920"/>
                  </a:lnTo>
                  <a:lnTo>
                    <a:pt x="3387536" y="808031"/>
                  </a:lnTo>
                  <a:lnTo>
                    <a:pt x="3390392" y="818825"/>
                  </a:lnTo>
                  <a:lnTo>
                    <a:pt x="3393565" y="829618"/>
                  </a:lnTo>
                  <a:lnTo>
                    <a:pt x="3397056" y="840094"/>
                  </a:lnTo>
                  <a:lnTo>
                    <a:pt x="3401181" y="850888"/>
                  </a:lnTo>
                  <a:lnTo>
                    <a:pt x="3405623" y="860729"/>
                  </a:lnTo>
                  <a:lnTo>
                    <a:pt x="3410383" y="870570"/>
                  </a:lnTo>
                  <a:lnTo>
                    <a:pt x="3416095" y="880411"/>
                  </a:lnTo>
                  <a:lnTo>
                    <a:pt x="3421806" y="889935"/>
                  </a:lnTo>
                  <a:lnTo>
                    <a:pt x="3427835" y="899141"/>
                  </a:lnTo>
                  <a:lnTo>
                    <a:pt x="3434499" y="907713"/>
                  </a:lnTo>
                  <a:lnTo>
                    <a:pt x="3441797" y="916284"/>
                  </a:lnTo>
                  <a:lnTo>
                    <a:pt x="3448778" y="924220"/>
                  </a:lnTo>
                  <a:lnTo>
                    <a:pt x="3456711" y="932157"/>
                  </a:lnTo>
                  <a:lnTo>
                    <a:pt x="3464644" y="939776"/>
                  </a:lnTo>
                  <a:lnTo>
                    <a:pt x="3472894" y="946760"/>
                  </a:lnTo>
                  <a:lnTo>
                    <a:pt x="3481461" y="953426"/>
                  </a:lnTo>
                  <a:lnTo>
                    <a:pt x="3490663" y="960093"/>
                  </a:lnTo>
                  <a:lnTo>
                    <a:pt x="3499548" y="966125"/>
                  </a:lnTo>
                  <a:lnTo>
                    <a:pt x="3509067" y="971521"/>
                  </a:lnTo>
                  <a:lnTo>
                    <a:pt x="3518904" y="976601"/>
                  </a:lnTo>
                  <a:lnTo>
                    <a:pt x="3529058" y="981363"/>
                  </a:lnTo>
                  <a:lnTo>
                    <a:pt x="3539529" y="985807"/>
                  </a:lnTo>
                  <a:lnTo>
                    <a:pt x="3549683" y="989616"/>
                  </a:lnTo>
                  <a:lnTo>
                    <a:pt x="3560155" y="992791"/>
                  </a:lnTo>
                  <a:lnTo>
                    <a:pt x="3571261" y="995966"/>
                  </a:lnTo>
                  <a:lnTo>
                    <a:pt x="3582367" y="998505"/>
                  </a:lnTo>
                  <a:lnTo>
                    <a:pt x="3593790" y="1000093"/>
                  </a:lnTo>
                  <a:lnTo>
                    <a:pt x="3605213" y="1001680"/>
                  </a:lnTo>
                  <a:lnTo>
                    <a:pt x="3605213" y="3023244"/>
                  </a:lnTo>
                  <a:lnTo>
                    <a:pt x="3604896" y="3029593"/>
                  </a:lnTo>
                  <a:lnTo>
                    <a:pt x="3603944" y="3035942"/>
                  </a:lnTo>
                  <a:lnTo>
                    <a:pt x="3602357" y="3041974"/>
                  </a:lnTo>
                  <a:lnTo>
                    <a:pt x="3600136" y="3047688"/>
                  </a:lnTo>
                  <a:lnTo>
                    <a:pt x="3597598" y="3053402"/>
                  </a:lnTo>
                  <a:lnTo>
                    <a:pt x="3594425" y="3058481"/>
                  </a:lnTo>
                  <a:lnTo>
                    <a:pt x="3590617" y="3063243"/>
                  </a:lnTo>
                  <a:lnTo>
                    <a:pt x="3586809" y="3067688"/>
                  </a:lnTo>
                  <a:lnTo>
                    <a:pt x="3582367" y="3071815"/>
                  </a:lnTo>
                  <a:lnTo>
                    <a:pt x="3577607" y="3075307"/>
                  </a:lnTo>
                  <a:lnTo>
                    <a:pt x="3572213" y="3078481"/>
                  </a:lnTo>
                  <a:lnTo>
                    <a:pt x="3567136" y="3081338"/>
                  </a:lnTo>
                  <a:lnTo>
                    <a:pt x="3561107" y="3083243"/>
                  </a:lnTo>
                  <a:lnTo>
                    <a:pt x="3555078" y="3084830"/>
                  </a:lnTo>
                  <a:lnTo>
                    <a:pt x="3548732" y="3085783"/>
                  </a:lnTo>
                  <a:lnTo>
                    <a:pt x="3542703" y="3086100"/>
                  </a:lnTo>
                  <a:lnTo>
                    <a:pt x="3129878" y="3086100"/>
                  </a:lnTo>
                  <a:lnTo>
                    <a:pt x="3123532" y="3085783"/>
                  </a:lnTo>
                  <a:lnTo>
                    <a:pt x="3117186" y="3084830"/>
                  </a:lnTo>
                  <a:lnTo>
                    <a:pt x="3111474" y="3083243"/>
                  </a:lnTo>
                  <a:lnTo>
                    <a:pt x="3105445" y="3081338"/>
                  </a:lnTo>
                  <a:lnTo>
                    <a:pt x="3099733" y="3078481"/>
                  </a:lnTo>
                  <a:lnTo>
                    <a:pt x="3094656" y="3075307"/>
                  </a:lnTo>
                  <a:lnTo>
                    <a:pt x="3089897" y="3071815"/>
                  </a:lnTo>
                  <a:lnTo>
                    <a:pt x="3085454" y="3067688"/>
                  </a:lnTo>
                  <a:lnTo>
                    <a:pt x="3081329" y="3063243"/>
                  </a:lnTo>
                  <a:lnTo>
                    <a:pt x="3077839" y="3058481"/>
                  </a:lnTo>
                  <a:lnTo>
                    <a:pt x="3074666" y="3053402"/>
                  </a:lnTo>
                  <a:lnTo>
                    <a:pt x="3071810" y="3047688"/>
                  </a:lnTo>
                  <a:lnTo>
                    <a:pt x="3069906" y="3041974"/>
                  </a:lnTo>
                  <a:lnTo>
                    <a:pt x="3068320" y="3035942"/>
                  </a:lnTo>
                  <a:lnTo>
                    <a:pt x="3067685" y="3029593"/>
                  </a:lnTo>
                  <a:lnTo>
                    <a:pt x="3067050" y="3023244"/>
                  </a:lnTo>
                  <a:lnTo>
                    <a:pt x="3067050" y="1077552"/>
                  </a:lnTo>
                  <a:lnTo>
                    <a:pt x="3382142" y="762000"/>
                  </a:lnTo>
                  <a:close/>
                  <a:moveTo>
                    <a:pt x="3032368" y="0"/>
                  </a:moveTo>
                  <a:lnTo>
                    <a:pt x="3038399" y="0"/>
                  </a:lnTo>
                  <a:lnTo>
                    <a:pt x="3628114" y="0"/>
                  </a:lnTo>
                  <a:lnTo>
                    <a:pt x="3634144" y="0"/>
                  </a:lnTo>
                  <a:lnTo>
                    <a:pt x="3640175" y="318"/>
                  </a:lnTo>
                  <a:lnTo>
                    <a:pt x="3646205" y="1270"/>
                  </a:lnTo>
                  <a:lnTo>
                    <a:pt x="3651918" y="2222"/>
                  </a:lnTo>
                  <a:lnTo>
                    <a:pt x="3657631" y="3492"/>
                  </a:lnTo>
                  <a:lnTo>
                    <a:pt x="3663344" y="5079"/>
                  </a:lnTo>
                  <a:lnTo>
                    <a:pt x="3669057" y="6984"/>
                  </a:lnTo>
                  <a:lnTo>
                    <a:pt x="3674453" y="9206"/>
                  </a:lnTo>
                  <a:lnTo>
                    <a:pt x="3680166" y="11428"/>
                  </a:lnTo>
                  <a:lnTo>
                    <a:pt x="3685562" y="14284"/>
                  </a:lnTo>
                  <a:lnTo>
                    <a:pt x="3690640" y="17459"/>
                  </a:lnTo>
                  <a:lnTo>
                    <a:pt x="3695718" y="20633"/>
                  </a:lnTo>
                  <a:lnTo>
                    <a:pt x="3700479" y="23807"/>
                  </a:lnTo>
                  <a:lnTo>
                    <a:pt x="3705240" y="27616"/>
                  </a:lnTo>
                  <a:lnTo>
                    <a:pt x="3710001" y="31425"/>
                  </a:lnTo>
                  <a:lnTo>
                    <a:pt x="3714445" y="35552"/>
                  </a:lnTo>
                  <a:lnTo>
                    <a:pt x="3718253" y="39678"/>
                  </a:lnTo>
                  <a:lnTo>
                    <a:pt x="3722062" y="44440"/>
                  </a:lnTo>
                  <a:lnTo>
                    <a:pt x="3725871" y="49201"/>
                  </a:lnTo>
                  <a:lnTo>
                    <a:pt x="3729362" y="53962"/>
                  </a:lnTo>
                  <a:lnTo>
                    <a:pt x="3732536" y="59041"/>
                  </a:lnTo>
                  <a:lnTo>
                    <a:pt x="3735075" y="64437"/>
                  </a:lnTo>
                  <a:lnTo>
                    <a:pt x="3737932" y="69516"/>
                  </a:lnTo>
                  <a:lnTo>
                    <a:pt x="3740471" y="74912"/>
                  </a:lnTo>
                  <a:lnTo>
                    <a:pt x="3742692" y="80308"/>
                  </a:lnTo>
                  <a:lnTo>
                    <a:pt x="3744279" y="86339"/>
                  </a:lnTo>
                  <a:lnTo>
                    <a:pt x="3745866" y="91736"/>
                  </a:lnTo>
                  <a:lnTo>
                    <a:pt x="3747453" y="97767"/>
                  </a:lnTo>
                  <a:lnTo>
                    <a:pt x="3748088" y="103798"/>
                  </a:lnTo>
                  <a:lnTo>
                    <a:pt x="3749040" y="109511"/>
                  </a:lnTo>
                  <a:lnTo>
                    <a:pt x="3749358" y="115542"/>
                  </a:lnTo>
                  <a:lnTo>
                    <a:pt x="3749675" y="121573"/>
                  </a:lnTo>
                  <a:lnTo>
                    <a:pt x="3749675" y="711346"/>
                  </a:lnTo>
                  <a:lnTo>
                    <a:pt x="3749358" y="717377"/>
                  </a:lnTo>
                  <a:lnTo>
                    <a:pt x="3749040" y="723726"/>
                  </a:lnTo>
                  <a:lnTo>
                    <a:pt x="3748088" y="729757"/>
                  </a:lnTo>
                  <a:lnTo>
                    <a:pt x="3747453" y="735788"/>
                  </a:lnTo>
                  <a:lnTo>
                    <a:pt x="3745866" y="741819"/>
                  </a:lnTo>
                  <a:lnTo>
                    <a:pt x="3744279" y="747215"/>
                  </a:lnTo>
                  <a:lnTo>
                    <a:pt x="3742375" y="753246"/>
                  </a:lnTo>
                  <a:lnTo>
                    <a:pt x="3740471" y="758642"/>
                  </a:lnTo>
                  <a:lnTo>
                    <a:pt x="3737614" y="764039"/>
                  </a:lnTo>
                  <a:lnTo>
                    <a:pt x="3735075" y="769117"/>
                  </a:lnTo>
                  <a:lnTo>
                    <a:pt x="3732219" y="774196"/>
                  </a:lnTo>
                  <a:lnTo>
                    <a:pt x="3729045" y="779275"/>
                  </a:lnTo>
                  <a:lnTo>
                    <a:pt x="3725871" y="784036"/>
                  </a:lnTo>
                  <a:lnTo>
                    <a:pt x="3721745" y="788798"/>
                  </a:lnTo>
                  <a:lnTo>
                    <a:pt x="3718253" y="793242"/>
                  </a:lnTo>
                  <a:lnTo>
                    <a:pt x="3714445" y="797368"/>
                  </a:lnTo>
                  <a:lnTo>
                    <a:pt x="3710001" y="801495"/>
                  </a:lnTo>
                  <a:lnTo>
                    <a:pt x="3705558" y="804986"/>
                  </a:lnTo>
                  <a:lnTo>
                    <a:pt x="3700797" y="808795"/>
                  </a:lnTo>
                  <a:lnTo>
                    <a:pt x="3696036" y="811970"/>
                  </a:lnTo>
                  <a:lnTo>
                    <a:pt x="3690958" y="815144"/>
                  </a:lnTo>
                  <a:lnTo>
                    <a:pt x="3685879" y="818318"/>
                  </a:lnTo>
                  <a:lnTo>
                    <a:pt x="3680801" y="820857"/>
                  </a:lnTo>
                  <a:lnTo>
                    <a:pt x="3675405" y="823397"/>
                  </a:lnTo>
                  <a:lnTo>
                    <a:pt x="3669692" y="825301"/>
                  </a:lnTo>
                  <a:lnTo>
                    <a:pt x="3664297" y="827523"/>
                  </a:lnTo>
                  <a:lnTo>
                    <a:pt x="3658583" y="829110"/>
                  </a:lnTo>
                  <a:lnTo>
                    <a:pt x="3652870" y="830698"/>
                  </a:lnTo>
                  <a:lnTo>
                    <a:pt x="3646523" y="831332"/>
                  </a:lnTo>
                  <a:lnTo>
                    <a:pt x="3640492" y="832285"/>
                  </a:lnTo>
                  <a:lnTo>
                    <a:pt x="3634144" y="832919"/>
                  </a:lnTo>
                  <a:lnTo>
                    <a:pt x="3628114" y="832919"/>
                  </a:lnTo>
                  <a:lnTo>
                    <a:pt x="3622083" y="832919"/>
                  </a:lnTo>
                  <a:lnTo>
                    <a:pt x="3615735" y="832285"/>
                  </a:lnTo>
                  <a:lnTo>
                    <a:pt x="3609705" y="831332"/>
                  </a:lnTo>
                  <a:lnTo>
                    <a:pt x="3603675" y="830698"/>
                  </a:lnTo>
                  <a:lnTo>
                    <a:pt x="3597644" y="829110"/>
                  </a:lnTo>
                  <a:lnTo>
                    <a:pt x="3592248" y="827523"/>
                  </a:lnTo>
                  <a:lnTo>
                    <a:pt x="3586218" y="825301"/>
                  </a:lnTo>
                  <a:lnTo>
                    <a:pt x="3580822" y="823397"/>
                  </a:lnTo>
                  <a:lnTo>
                    <a:pt x="3575427" y="820857"/>
                  </a:lnTo>
                  <a:lnTo>
                    <a:pt x="3570031" y="818318"/>
                  </a:lnTo>
                  <a:lnTo>
                    <a:pt x="3565270" y="815144"/>
                  </a:lnTo>
                  <a:lnTo>
                    <a:pt x="3560192" y="811970"/>
                  </a:lnTo>
                  <a:lnTo>
                    <a:pt x="3555431" y="808795"/>
                  </a:lnTo>
                  <a:lnTo>
                    <a:pt x="3550670" y="804986"/>
                  </a:lnTo>
                  <a:lnTo>
                    <a:pt x="3546227" y="801495"/>
                  </a:lnTo>
                  <a:lnTo>
                    <a:pt x="3542100" y="797368"/>
                  </a:lnTo>
                  <a:lnTo>
                    <a:pt x="3537974" y="793242"/>
                  </a:lnTo>
                  <a:lnTo>
                    <a:pt x="3534166" y="788798"/>
                  </a:lnTo>
                  <a:lnTo>
                    <a:pt x="3530674" y="784036"/>
                  </a:lnTo>
                  <a:lnTo>
                    <a:pt x="3527500" y="779275"/>
                  </a:lnTo>
                  <a:lnTo>
                    <a:pt x="3524326" y="774196"/>
                  </a:lnTo>
                  <a:lnTo>
                    <a:pt x="3521153" y="769117"/>
                  </a:lnTo>
                  <a:lnTo>
                    <a:pt x="3518296" y="764039"/>
                  </a:lnTo>
                  <a:lnTo>
                    <a:pt x="3516074" y="758642"/>
                  </a:lnTo>
                  <a:lnTo>
                    <a:pt x="3514170" y="753246"/>
                  </a:lnTo>
                  <a:lnTo>
                    <a:pt x="3511948" y="747215"/>
                  </a:lnTo>
                  <a:lnTo>
                    <a:pt x="3510361" y="741819"/>
                  </a:lnTo>
                  <a:lnTo>
                    <a:pt x="3508774" y="735788"/>
                  </a:lnTo>
                  <a:lnTo>
                    <a:pt x="3508139" y="729757"/>
                  </a:lnTo>
                  <a:lnTo>
                    <a:pt x="3507187" y="723726"/>
                  </a:lnTo>
                  <a:lnTo>
                    <a:pt x="3506552" y="717377"/>
                  </a:lnTo>
                  <a:lnTo>
                    <a:pt x="3506552" y="711346"/>
                  </a:lnTo>
                  <a:lnTo>
                    <a:pt x="3506552" y="415190"/>
                  </a:lnTo>
                  <a:lnTo>
                    <a:pt x="2189691" y="1732180"/>
                  </a:lnTo>
                  <a:lnTo>
                    <a:pt x="2185247" y="1736624"/>
                  </a:lnTo>
                  <a:lnTo>
                    <a:pt x="2180487" y="1740433"/>
                  </a:lnTo>
                  <a:lnTo>
                    <a:pt x="2175726" y="1744242"/>
                  </a:lnTo>
                  <a:lnTo>
                    <a:pt x="2170647" y="1748051"/>
                  </a:lnTo>
                  <a:lnTo>
                    <a:pt x="2165569" y="1750908"/>
                  </a:lnTo>
                  <a:lnTo>
                    <a:pt x="2160491" y="1753765"/>
                  </a:lnTo>
                  <a:lnTo>
                    <a:pt x="2155095" y="1756621"/>
                  </a:lnTo>
                  <a:lnTo>
                    <a:pt x="2149382" y="1758843"/>
                  </a:lnTo>
                  <a:lnTo>
                    <a:pt x="2143986" y="1761065"/>
                  </a:lnTo>
                  <a:lnTo>
                    <a:pt x="2138273" y="1762970"/>
                  </a:lnTo>
                  <a:lnTo>
                    <a:pt x="2132878" y="1764557"/>
                  </a:lnTo>
                  <a:lnTo>
                    <a:pt x="2126847" y="1765509"/>
                  </a:lnTo>
                  <a:lnTo>
                    <a:pt x="2121452" y="1766461"/>
                  </a:lnTo>
                  <a:lnTo>
                    <a:pt x="2115421" y="1767096"/>
                  </a:lnTo>
                  <a:lnTo>
                    <a:pt x="2109708" y="1767731"/>
                  </a:lnTo>
                  <a:lnTo>
                    <a:pt x="2103678" y="1768049"/>
                  </a:lnTo>
                  <a:lnTo>
                    <a:pt x="2098282" y="1767731"/>
                  </a:lnTo>
                  <a:lnTo>
                    <a:pt x="2092252" y="1767096"/>
                  </a:lnTo>
                  <a:lnTo>
                    <a:pt x="2086221" y="1766461"/>
                  </a:lnTo>
                  <a:lnTo>
                    <a:pt x="2080508" y="1765509"/>
                  </a:lnTo>
                  <a:lnTo>
                    <a:pt x="2074795" y="1764557"/>
                  </a:lnTo>
                  <a:lnTo>
                    <a:pt x="2069399" y="1762970"/>
                  </a:lnTo>
                  <a:lnTo>
                    <a:pt x="2063369" y="1761065"/>
                  </a:lnTo>
                  <a:lnTo>
                    <a:pt x="2057973" y="1758843"/>
                  </a:lnTo>
                  <a:lnTo>
                    <a:pt x="2052577" y="1756621"/>
                  </a:lnTo>
                  <a:lnTo>
                    <a:pt x="2047182" y="1753765"/>
                  </a:lnTo>
                  <a:lnTo>
                    <a:pt x="2042104" y="1750908"/>
                  </a:lnTo>
                  <a:lnTo>
                    <a:pt x="2037025" y="1748051"/>
                  </a:lnTo>
                  <a:lnTo>
                    <a:pt x="2031947" y="1744242"/>
                  </a:lnTo>
                  <a:lnTo>
                    <a:pt x="2027186" y="1740433"/>
                  </a:lnTo>
                  <a:lnTo>
                    <a:pt x="2022425" y="1736624"/>
                  </a:lnTo>
                  <a:lnTo>
                    <a:pt x="2017664" y="1732180"/>
                  </a:lnTo>
                  <a:lnTo>
                    <a:pt x="1543797" y="1257949"/>
                  </a:lnTo>
                  <a:lnTo>
                    <a:pt x="207257" y="2594619"/>
                  </a:lnTo>
                  <a:lnTo>
                    <a:pt x="202814" y="2599063"/>
                  </a:lnTo>
                  <a:lnTo>
                    <a:pt x="198053" y="2602872"/>
                  </a:lnTo>
                  <a:lnTo>
                    <a:pt x="193292" y="2606999"/>
                  </a:lnTo>
                  <a:lnTo>
                    <a:pt x="188214" y="2610490"/>
                  </a:lnTo>
                  <a:lnTo>
                    <a:pt x="183136" y="2613665"/>
                  </a:lnTo>
                  <a:lnTo>
                    <a:pt x="178057" y="2616204"/>
                  </a:lnTo>
                  <a:lnTo>
                    <a:pt x="172662" y="2619061"/>
                  </a:lnTo>
                  <a:lnTo>
                    <a:pt x="166949" y="2621600"/>
                  </a:lnTo>
                  <a:lnTo>
                    <a:pt x="161553" y="2623505"/>
                  </a:lnTo>
                  <a:lnTo>
                    <a:pt x="155840" y="2625409"/>
                  </a:lnTo>
                  <a:lnTo>
                    <a:pt x="150444" y="2626996"/>
                  </a:lnTo>
                  <a:lnTo>
                    <a:pt x="144414" y="2628266"/>
                  </a:lnTo>
                  <a:lnTo>
                    <a:pt x="139018" y="2628901"/>
                  </a:lnTo>
                  <a:lnTo>
                    <a:pt x="132988" y="2629853"/>
                  </a:lnTo>
                  <a:lnTo>
                    <a:pt x="127275" y="2630171"/>
                  </a:lnTo>
                  <a:lnTo>
                    <a:pt x="121244" y="2630488"/>
                  </a:lnTo>
                  <a:lnTo>
                    <a:pt x="115214" y="2630171"/>
                  </a:lnTo>
                  <a:lnTo>
                    <a:pt x="109818" y="2629853"/>
                  </a:lnTo>
                  <a:lnTo>
                    <a:pt x="103787" y="2628901"/>
                  </a:lnTo>
                  <a:lnTo>
                    <a:pt x="98074" y="2628266"/>
                  </a:lnTo>
                  <a:lnTo>
                    <a:pt x="92361" y="2626996"/>
                  </a:lnTo>
                  <a:lnTo>
                    <a:pt x="86648" y="2625409"/>
                  </a:lnTo>
                  <a:lnTo>
                    <a:pt x="80935" y="2623505"/>
                  </a:lnTo>
                  <a:lnTo>
                    <a:pt x="75540" y="2621600"/>
                  </a:lnTo>
                  <a:lnTo>
                    <a:pt x="70144" y="2619061"/>
                  </a:lnTo>
                  <a:lnTo>
                    <a:pt x="64748" y="2616204"/>
                  </a:lnTo>
                  <a:lnTo>
                    <a:pt x="59670" y="2613665"/>
                  </a:lnTo>
                  <a:lnTo>
                    <a:pt x="54592" y="2610490"/>
                  </a:lnTo>
                  <a:lnTo>
                    <a:pt x="49513" y="2606999"/>
                  </a:lnTo>
                  <a:lnTo>
                    <a:pt x="44752" y="2602872"/>
                  </a:lnTo>
                  <a:lnTo>
                    <a:pt x="39992" y="2599063"/>
                  </a:lnTo>
                  <a:lnTo>
                    <a:pt x="35231" y="2594619"/>
                  </a:lnTo>
                  <a:lnTo>
                    <a:pt x="31105" y="2590175"/>
                  </a:lnTo>
                  <a:lnTo>
                    <a:pt x="26978" y="2585731"/>
                  </a:lnTo>
                  <a:lnTo>
                    <a:pt x="23170" y="2580335"/>
                  </a:lnTo>
                  <a:lnTo>
                    <a:pt x="19996" y="2575574"/>
                  </a:lnTo>
                  <a:lnTo>
                    <a:pt x="16822" y="2570495"/>
                  </a:lnTo>
                  <a:lnTo>
                    <a:pt x="13648" y="2565099"/>
                  </a:lnTo>
                  <a:lnTo>
                    <a:pt x="10791" y="2560020"/>
                  </a:lnTo>
                  <a:lnTo>
                    <a:pt x="8570" y="2554307"/>
                  </a:lnTo>
                  <a:lnTo>
                    <a:pt x="6665" y="2548910"/>
                  </a:lnTo>
                  <a:lnTo>
                    <a:pt x="5078" y="2543514"/>
                  </a:lnTo>
                  <a:lnTo>
                    <a:pt x="3491" y="2537483"/>
                  </a:lnTo>
                  <a:lnTo>
                    <a:pt x="2222" y="2532087"/>
                  </a:lnTo>
                  <a:lnTo>
                    <a:pt x="952" y="2526056"/>
                  </a:lnTo>
                  <a:lnTo>
                    <a:pt x="318" y="2520660"/>
                  </a:lnTo>
                  <a:lnTo>
                    <a:pt x="0" y="2514629"/>
                  </a:lnTo>
                  <a:lnTo>
                    <a:pt x="0" y="2508598"/>
                  </a:lnTo>
                  <a:lnTo>
                    <a:pt x="0" y="2502884"/>
                  </a:lnTo>
                  <a:lnTo>
                    <a:pt x="318" y="2497170"/>
                  </a:lnTo>
                  <a:lnTo>
                    <a:pt x="952" y="2491457"/>
                  </a:lnTo>
                  <a:lnTo>
                    <a:pt x="2222" y="2485426"/>
                  </a:lnTo>
                  <a:lnTo>
                    <a:pt x="3491" y="2480029"/>
                  </a:lnTo>
                  <a:lnTo>
                    <a:pt x="5078" y="2473998"/>
                  </a:lnTo>
                  <a:lnTo>
                    <a:pt x="6665" y="2468285"/>
                  </a:lnTo>
                  <a:lnTo>
                    <a:pt x="8570" y="2462889"/>
                  </a:lnTo>
                  <a:lnTo>
                    <a:pt x="10791" y="2457492"/>
                  </a:lnTo>
                  <a:lnTo>
                    <a:pt x="13648" y="2452414"/>
                  </a:lnTo>
                  <a:lnTo>
                    <a:pt x="16822" y="2446700"/>
                  </a:lnTo>
                  <a:lnTo>
                    <a:pt x="19996" y="2441621"/>
                  </a:lnTo>
                  <a:lnTo>
                    <a:pt x="23487" y="2436860"/>
                  </a:lnTo>
                  <a:lnTo>
                    <a:pt x="26978" y="2431781"/>
                  </a:lnTo>
                  <a:lnTo>
                    <a:pt x="31105" y="2427337"/>
                  </a:lnTo>
                  <a:lnTo>
                    <a:pt x="35231" y="2422576"/>
                  </a:lnTo>
                  <a:lnTo>
                    <a:pt x="1457784" y="1000202"/>
                  </a:lnTo>
                  <a:lnTo>
                    <a:pt x="1462227" y="995758"/>
                  </a:lnTo>
                  <a:lnTo>
                    <a:pt x="1466988" y="991631"/>
                  </a:lnTo>
                  <a:lnTo>
                    <a:pt x="1471749" y="987822"/>
                  </a:lnTo>
                  <a:lnTo>
                    <a:pt x="1476827" y="984330"/>
                  </a:lnTo>
                  <a:lnTo>
                    <a:pt x="1481906" y="981156"/>
                  </a:lnTo>
                  <a:lnTo>
                    <a:pt x="1486984" y="978617"/>
                  </a:lnTo>
                  <a:lnTo>
                    <a:pt x="1492697" y="975760"/>
                  </a:lnTo>
                  <a:lnTo>
                    <a:pt x="1498093" y="973221"/>
                  </a:lnTo>
                  <a:lnTo>
                    <a:pt x="1503488" y="971316"/>
                  </a:lnTo>
                  <a:lnTo>
                    <a:pt x="1509202" y="969411"/>
                  </a:lnTo>
                  <a:lnTo>
                    <a:pt x="1514597" y="967824"/>
                  </a:lnTo>
                  <a:lnTo>
                    <a:pt x="1520628" y="966555"/>
                  </a:lnTo>
                  <a:lnTo>
                    <a:pt x="1526023" y="965602"/>
                  </a:lnTo>
                  <a:lnTo>
                    <a:pt x="1532054" y="964968"/>
                  </a:lnTo>
                  <a:lnTo>
                    <a:pt x="1537767" y="964650"/>
                  </a:lnTo>
                  <a:lnTo>
                    <a:pt x="1543797" y="964333"/>
                  </a:lnTo>
                  <a:lnTo>
                    <a:pt x="1549828" y="964650"/>
                  </a:lnTo>
                  <a:lnTo>
                    <a:pt x="1555223" y="964968"/>
                  </a:lnTo>
                  <a:lnTo>
                    <a:pt x="1561254" y="965602"/>
                  </a:lnTo>
                  <a:lnTo>
                    <a:pt x="1566967" y="966555"/>
                  </a:lnTo>
                  <a:lnTo>
                    <a:pt x="1572680" y="967824"/>
                  </a:lnTo>
                  <a:lnTo>
                    <a:pt x="1578393" y="969411"/>
                  </a:lnTo>
                  <a:lnTo>
                    <a:pt x="1584106" y="971316"/>
                  </a:lnTo>
                  <a:lnTo>
                    <a:pt x="1589502" y="973221"/>
                  </a:lnTo>
                  <a:lnTo>
                    <a:pt x="1595215" y="975760"/>
                  </a:lnTo>
                  <a:lnTo>
                    <a:pt x="1600293" y="978617"/>
                  </a:lnTo>
                  <a:lnTo>
                    <a:pt x="1605371" y="981156"/>
                  </a:lnTo>
                  <a:lnTo>
                    <a:pt x="1610450" y="984330"/>
                  </a:lnTo>
                  <a:lnTo>
                    <a:pt x="1615528" y="987822"/>
                  </a:lnTo>
                  <a:lnTo>
                    <a:pt x="1620289" y="991631"/>
                  </a:lnTo>
                  <a:lnTo>
                    <a:pt x="1625050" y="995758"/>
                  </a:lnTo>
                  <a:lnTo>
                    <a:pt x="1629811" y="1000202"/>
                  </a:lnTo>
                  <a:lnTo>
                    <a:pt x="2103678" y="1474115"/>
                  </a:lnTo>
                  <a:lnTo>
                    <a:pt x="3334526" y="243464"/>
                  </a:lnTo>
                  <a:lnTo>
                    <a:pt x="3038399" y="243464"/>
                  </a:lnTo>
                  <a:lnTo>
                    <a:pt x="3032368" y="242829"/>
                  </a:lnTo>
                  <a:lnTo>
                    <a:pt x="3026338" y="242512"/>
                  </a:lnTo>
                  <a:lnTo>
                    <a:pt x="3019990" y="241877"/>
                  </a:lnTo>
                  <a:lnTo>
                    <a:pt x="3013959" y="240607"/>
                  </a:lnTo>
                  <a:lnTo>
                    <a:pt x="3008246" y="239338"/>
                  </a:lnTo>
                  <a:lnTo>
                    <a:pt x="3002216" y="237750"/>
                  </a:lnTo>
                  <a:lnTo>
                    <a:pt x="2996820" y="235846"/>
                  </a:lnTo>
                  <a:lnTo>
                    <a:pt x="2991107" y="233624"/>
                  </a:lnTo>
                  <a:lnTo>
                    <a:pt x="2985711" y="231085"/>
                  </a:lnTo>
                  <a:lnTo>
                    <a:pt x="2980633" y="228228"/>
                  </a:lnTo>
                  <a:lnTo>
                    <a:pt x="2975555" y="225688"/>
                  </a:lnTo>
                  <a:lnTo>
                    <a:pt x="2970794" y="222514"/>
                  </a:lnTo>
                  <a:lnTo>
                    <a:pt x="2966033" y="219022"/>
                  </a:lnTo>
                  <a:lnTo>
                    <a:pt x="2961272" y="215213"/>
                  </a:lnTo>
                  <a:lnTo>
                    <a:pt x="2956829" y="211404"/>
                  </a:lnTo>
                  <a:lnTo>
                    <a:pt x="2952703" y="207595"/>
                  </a:lnTo>
                  <a:lnTo>
                    <a:pt x="2948576" y="203151"/>
                  </a:lnTo>
                  <a:lnTo>
                    <a:pt x="2944768" y="198707"/>
                  </a:lnTo>
                  <a:lnTo>
                    <a:pt x="2941276" y="194581"/>
                  </a:lnTo>
                  <a:lnTo>
                    <a:pt x="2937468" y="189820"/>
                  </a:lnTo>
                  <a:lnTo>
                    <a:pt x="2934294" y="184423"/>
                  </a:lnTo>
                  <a:lnTo>
                    <a:pt x="2931755" y="179345"/>
                  </a:lnTo>
                  <a:lnTo>
                    <a:pt x="2928898" y="174266"/>
                  </a:lnTo>
                  <a:lnTo>
                    <a:pt x="2926676" y="168870"/>
                  </a:lnTo>
                  <a:lnTo>
                    <a:pt x="2924137" y="163156"/>
                  </a:lnTo>
                  <a:lnTo>
                    <a:pt x="2922550" y="157760"/>
                  </a:lnTo>
                  <a:lnTo>
                    <a:pt x="2920646" y="151729"/>
                  </a:lnTo>
                  <a:lnTo>
                    <a:pt x="2919376" y="146015"/>
                  </a:lnTo>
                  <a:lnTo>
                    <a:pt x="2918424" y="139984"/>
                  </a:lnTo>
                  <a:lnTo>
                    <a:pt x="2917472" y="133953"/>
                  </a:lnTo>
                  <a:lnTo>
                    <a:pt x="2917155" y="127922"/>
                  </a:lnTo>
                  <a:lnTo>
                    <a:pt x="2917155" y="121573"/>
                  </a:lnTo>
                  <a:lnTo>
                    <a:pt x="2917155" y="115225"/>
                  </a:lnTo>
                  <a:lnTo>
                    <a:pt x="2917472" y="109194"/>
                  </a:lnTo>
                  <a:lnTo>
                    <a:pt x="2918424" y="102845"/>
                  </a:lnTo>
                  <a:lnTo>
                    <a:pt x="2919376" y="97132"/>
                  </a:lnTo>
                  <a:lnTo>
                    <a:pt x="2920646" y="91101"/>
                  </a:lnTo>
                  <a:lnTo>
                    <a:pt x="2922550" y="85070"/>
                  </a:lnTo>
                  <a:lnTo>
                    <a:pt x="2924137" y="79674"/>
                  </a:lnTo>
                  <a:lnTo>
                    <a:pt x="2926676" y="74277"/>
                  </a:lnTo>
                  <a:lnTo>
                    <a:pt x="2928898" y="68564"/>
                  </a:lnTo>
                  <a:lnTo>
                    <a:pt x="2931755" y="63485"/>
                  </a:lnTo>
                  <a:lnTo>
                    <a:pt x="2934294" y="58406"/>
                  </a:lnTo>
                  <a:lnTo>
                    <a:pt x="2937468" y="53645"/>
                  </a:lnTo>
                  <a:lnTo>
                    <a:pt x="2941276" y="48883"/>
                  </a:lnTo>
                  <a:lnTo>
                    <a:pt x="2944768" y="44122"/>
                  </a:lnTo>
                  <a:lnTo>
                    <a:pt x="2948576" y="39678"/>
                  </a:lnTo>
                  <a:lnTo>
                    <a:pt x="2952703" y="35552"/>
                  </a:lnTo>
                  <a:lnTo>
                    <a:pt x="2956829" y="31425"/>
                  </a:lnTo>
                  <a:lnTo>
                    <a:pt x="2961272" y="27616"/>
                  </a:lnTo>
                  <a:lnTo>
                    <a:pt x="2966033" y="24124"/>
                  </a:lnTo>
                  <a:lnTo>
                    <a:pt x="2970794" y="20633"/>
                  </a:lnTo>
                  <a:lnTo>
                    <a:pt x="2975555" y="17459"/>
                  </a:lnTo>
                  <a:lnTo>
                    <a:pt x="2980633" y="14602"/>
                  </a:lnTo>
                  <a:lnTo>
                    <a:pt x="2985711" y="11745"/>
                  </a:lnTo>
                  <a:lnTo>
                    <a:pt x="2991107" y="9523"/>
                  </a:lnTo>
                  <a:lnTo>
                    <a:pt x="2996820" y="6984"/>
                  </a:lnTo>
                  <a:lnTo>
                    <a:pt x="3002216" y="5397"/>
                  </a:lnTo>
                  <a:lnTo>
                    <a:pt x="3008246" y="3492"/>
                  </a:lnTo>
                  <a:lnTo>
                    <a:pt x="3013959" y="2222"/>
                  </a:lnTo>
                  <a:lnTo>
                    <a:pt x="3019990" y="1270"/>
                  </a:lnTo>
                  <a:lnTo>
                    <a:pt x="3026338" y="318"/>
                  </a:lnTo>
                  <a:lnTo>
                    <a:pt x="3032368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anchor="ctr">
              <a:scene3d>
                <a:camera prst="orthographicFront"/>
                <a:lightRig rig="threePt" dir="t"/>
              </a:scene3d>
              <a:sp3d>
                <a:contourClr>
                  <a:srgbClr val="FFFFFF"/>
                </a:contourClr>
              </a:sp3d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defRPr/>
              </a:pPr>
              <a:endParaRPr lang="zh-CN" altLang="en-US" sz="3200" dirty="0">
                <a:ea typeface="微软雅黑" panose="020B0503020204020204" pitchFamily="34" charset="-122"/>
              </a:endParaRPr>
            </a:p>
          </p:txBody>
        </p:sp>
        <p:pic>
          <p:nvPicPr>
            <p:cNvPr id="29" name="图形 28" descr="社交网络 纯色填充"/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p:blipFill>
          <p:spPr>
            <a:xfrm rot="16200000">
              <a:off x="5712042" y="2835315"/>
              <a:ext cx="725007" cy="725006"/>
            </a:xfrm>
            <a:prstGeom prst="rect">
              <a:avLst/>
            </a:prstGeom>
          </p:spPr>
        </p:pic>
        <p:pic>
          <p:nvPicPr>
            <p:cNvPr id="30" name="图形 29" descr="发送 纯色填充"/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p:blipFill>
          <p:spPr>
            <a:xfrm rot="16200000">
              <a:off x="3350766" y="5148057"/>
              <a:ext cx="725007" cy="725006"/>
            </a:xfrm>
            <a:prstGeom prst="rect">
              <a:avLst/>
            </a:prstGeom>
          </p:spPr>
        </p:pic>
        <p:pic>
          <p:nvPicPr>
            <p:cNvPr id="32" name="图形 31" descr="灯泡和齿轮 纯色填充"/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/>
            </a:stretch>
          </p:blipFill>
          <p:spPr>
            <a:xfrm rot="16200000">
              <a:off x="8078126" y="5067014"/>
              <a:ext cx="725007" cy="725007"/>
            </a:xfrm>
            <a:prstGeom prst="rect">
              <a:avLst/>
            </a:prstGeom>
          </p:spPr>
        </p:pic>
        <p:pic>
          <p:nvPicPr>
            <p:cNvPr id="33" name="图形 32" descr="显示器 纯色填充"/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4"/>
                </a:ext>
              </a:extLst>
            </a:blip>
            <a:stretch>
              <a:fillRect/>
            </a:stretch>
          </p:blipFill>
          <p:spPr>
            <a:xfrm rot="16200000">
              <a:off x="4102497" y="3489042"/>
              <a:ext cx="725007" cy="725006"/>
            </a:xfrm>
            <a:prstGeom prst="rect">
              <a:avLst/>
            </a:prstGeom>
          </p:spPr>
        </p:pic>
      </p:grpSp>
      <p:grpSp>
        <p:nvGrpSpPr>
          <p:cNvPr id="6" name="组合 5"/>
          <p:cNvGrpSpPr/>
          <p:nvPr/>
        </p:nvGrpSpPr>
        <p:grpSpPr>
          <a:xfrm>
            <a:off x="5551788" y="1104353"/>
            <a:ext cx="4920571" cy="4866146"/>
            <a:chOff x="5551788" y="1104353"/>
            <a:chExt cx="4920571" cy="4866146"/>
          </a:xfrm>
        </p:grpSpPr>
        <p:grpSp>
          <p:nvGrpSpPr>
            <p:cNvPr id="36" name="组合 35"/>
            <p:cNvGrpSpPr/>
            <p:nvPr/>
          </p:nvGrpSpPr>
          <p:grpSpPr>
            <a:xfrm>
              <a:off x="5551788" y="1104353"/>
              <a:ext cx="4018391" cy="851128"/>
              <a:chOff x="8031184" y="3743524"/>
              <a:chExt cx="2910199" cy="851128"/>
            </a:xfrm>
          </p:grpSpPr>
          <p:sp>
            <p:nvSpPr>
              <p:cNvPr id="37" name="文本框 60"/>
              <p:cNvSpPr/>
              <p:nvPr/>
            </p:nvSpPr>
            <p:spPr>
              <a:xfrm>
                <a:off x="8031184" y="4041567"/>
                <a:ext cx="2910199" cy="553085"/>
              </a:xfrm>
              <a:prstGeom prst="rect">
                <a:avLst/>
              </a:prstGeom>
            </p:spPr>
            <p:txBody>
              <a:bodyPr wrap="square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>
                  <a:lnSpc>
                    <a:spcPct val="125000"/>
                  </a:lnSpc>
                  <a:defRPr/>
                </a:pPr>
                <a:r>
                  <a:rPr kumimoji="0" lang="zh-CN" altLang="en-US" sz="12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3187C6"/>
                    </a:solidFill>
                    <a:effectLst/>
                    <a:uLnTx/>
                    <a:uFillTx/>
                    <a:latin typeface="Times New Roman" panose="02020603050405020304" charset="0"/>
                    <a:ea typeface="思源黑体" panose="020B0400000000000000" pitchFamily="34" charset="-122"/>
                    <a:cs typeface="+mn-ea"/>
                    <a:sym typeface="+mn-lt"/>
                  </a:rPr>
                  <a:t>点击输入您的文字内容，点击输入您的文字内容</a:t>
                </a:r>
              </a:p>
              <a:p>
                <a:pPr>
                  <a:lnSpc>
                    <a:spcPct val="125000"/>
                  </a:lnSpc>
                  <a:defRPr/>
                </a:pPr>
                <a:r>
                  <a:rPr kumimoji="0" lang="zh-CN" altLang="en-US" sz="12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3187C6"/>
                    </a:solidFill>
                    <a:effectLst/>
                    <a:uLnTx/>
                    <a:uFillTx/>
                    <a:latin typeface="Times New Roman" panose="02020603050405020304" charset="0"/>
                    <a:ea typeface="思源黑体" panose="020B0400000000000000" pitchFamily="34" charset="-122"/>
                    <a:cs typeface="+mn-ea"/>
                    <a:sym typeface="+mn-lt"/>
                  </a:rPr>
                  <a:t>点击输入您的文字内容，点击输入您的文字内容</a:t>
                </a:r>
              </a:p>
            </p:txBody>
          </p:sp>
          <p:sp>
            <p:nvSpPr>
              <p:cNvPr id="38" name="文本框 37"/>
              <p:cNvSpPr txBox="1"/>
              <p:nvPr/>
            </p:nvSpPr>
            <p:spPr>
              <a:xfrm>
                <a:off x="8031184" y="3743524"/>
                <a:ext cx="1264669" cy="36830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l">
                  <a:buClrTx/>
                  <a:buSzTx/>
                  <a:buFontTx/>
                </a:pPr>
                <a:r>
                  <a:rPr lang="zh-CN" altLang="en-US">
                    <a:solidFill>
                      <a:schemeClr val="accent1"/>
                    </a:solidFill>
                    <a:latin typeface="Times New Roman" panose="02020603050405020304" charset="0"/>
                    <a:ea typeface="思源黑体" panose="020B0400000000000000" pitchFamily="34" charset="-122"/>
                  </a:rPr>
                  <a:t>填写您的标题</a:t>
                </a:r>
              </a:p>
            </p:txBody>
          </p:sp>
        </p:grpSp>
        <p:grpSp>
          <p:nvGrpSpPr>
            <p:cNvPr id="39" name="组合 38"/>
            <p:cNvGrpSpPr/>
            <p:nvPr/>
          </p:nvGrpSpPr>
          <p:grpSpPr>
            <a:xfrm>
              <a:off x="6117864" y="2108108"/>
              <a:ext cx="4018391" cy="851128"/>
              <a:chOff x="8031184" y="3743524"/>
              <a:chExt cx="2910199" cy="851128"/>
            </a:xfrm>
          </p:grpSpPr>
          <p:sp>
            <p:nvSpPr>
              <p:cNvPr id="40" name="文本框 60"/>
              <p:cNvSpPr/>
              <p:nvPr/>
            </p:nvSpPr>
            <p:spPr>
              <a:xfrm>
                <a:off x="8031184" y="4041567"/>
                <a:ext cx="2910199" cy="553085"/>
              </a:xfrm>
              <a:prstGeom prst="rect">
                <a:avLst/>
              </a:prstGeom>
            </p:spPr>
            <p:txBody>
              <a:bodyPr wrap="square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>
                  <a:lnSpc>
                    <a:spcPct val="125000"/>
                  </a:lnSpc>
                  <a:defRPr/>
                </a:pPr>
                <a:r>
                  <a:rPr lang="zh-CN" altLang="en-US" sz="1200" noProof="0" dirty="0">
                    <a:ln>
                      <a:noFill/>
                    </a:ln>
                    <a:solidFill>
                      <a:srgbClr val="3187C6"/>
                    </a:solidFill>
                    <a:effectLst/>
                    <a:uLnTx/>
                    <a:uFillTx/>
                    <a:latin typeface="Times New Roman" panose="02020603050405020304" charset="0"/>
                    <a:ea typeface="思源黑体" panose="020B0400000000000000" pitchFamily="34" charset="-122"/>
                    <a:cs typeface="+mn-ea"/>
                    <a:sym typeface="+mn-lt"/>
                  </a:rPr>
                  <a:t>点击输入您的文字内容，点击输入您的文字内容</a:t>
                </a:r>
                <a:endParaRPr kumimoji="0" lang="zh-CN" altLang="en-US" sz="1200" b="0" i="0" u="none" strike="noStrike" kern="1200" cap="none" spc="0" normalizeH="0" baseline="0" noProof="0" dirty="0">
                  <a:ln>
                    <a:noFill/>
                  </a:ln>
                  <a:solidFill>
                    <a:srgbClr val="3187C6"/>
                  </a:solidFill>
                  <a:effectLst/>
                  <a:uLnTx/>
                  <a:uFillTx/>
                  <a:latin typeface="Times New Roman" panose="02020603050405020304" charset="0"/>
                  <a:ea typeface="思源黑体" panose="020B0400000000000000" pitchFamily="34" charset="-122"/>
                  <a:cs typeface="+mn-ea"/>
                  <a:sym typeface="+mn-lt"/>
                </a:endParaRPr>
              </a:p>
              <a:p>
                <a:pPr>
                  <a:lnSpc>
                    <a:spcPct val="125000"/>
                  </a:lnSpc>
                  <a:defRPr/>
                </a:pPr>
                <a:r>
                  <a:rPr lang="zh-CN" altLang="en-US" sz="1200" noProof="0" dirty="0">
                    <a:ln>
                      <a:noFill/>
                    </a:ln>
                    <a:solidFill>
                      <a:srgbClr val="3187C6"/>
                    </a:solidFill>
                    <a:effectLst/>
                    <a:uLnTx/>
                    <a:uFillTx/>
                    <a:latin typeface="Times New Roman" panose="02020603050405020304" charset="0"/>
                    <a:ea typeface="思源黑体" panose="020B0400000000000000" pitchFamily="34" charset="-122"/>
                    <a:cs typeface="+mn-ea"/>
                    <a:sym typeface="+mn-lt"/>
                  </a:rPr>
                  <a:t>点击输入您的文字内容，点击输入您的文字内容</a:t>
                </a:r>
                <a:endParaRPr kumimoji="0" lang="zh-CN" altLang="en-US" sz="1200" b="0" i="0" u="none" strike="noStrike" kern="1200" cap="none" spc="0" normalizeH="0" baseline="0" noProof="0" dirty="0">
                  <a:ln>
                    <a:noFill/>
                  </a:ln>
                  <a:solidFill>
                    <a:srgbClr val="3187C6"/>
                  </a:solidFill>
                  <a:effectLst/>
                  <a:uLnTx/>
                  <a:uFillTx/>
                  <a:latin typeface="Times New Roman" panose="02020603050405020304" charset="0"/>
                  <a:ea typeface="思源黑体" panose="020B0400000000000000" pitchFamily="34" charset="-122"/>
                  <a:cs typeface="+mn-ea"/>
                  <a:sym typeface="+mn-lt"/>
                </a:endParaRPr>
              </a:p>
            </p:txBody>
          </p:sp>
          <p:sp>
            <p:nvSpPr>
              <p:cNvPr id="41" name="文本框 40"/>
              <p:cNvSpPr txBox="1"/>
              <p:nvPr/>
            </p:nvSpPr>
            <p:spPr>
              <a:xfrm>
                <a:off x="8031185" y="3743524"/>
                <a:ext cx="1125785" cy="36830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lvl="0" algn="l">
                  <a:buClrTx/>
                  <a:buSzTx/>
                  <a:buFontTx/>
                </a:pPr>
                <a:r>
                  <a:rPr lang="zh-CN" altLang="en-US">
                    <a:solidFill>
                      <a:schemeClr val="accent1"/>
                    </a:solidFill>
                    <a:latin typeface="Times New Roman" panose="02020603050405020304" charset="0"/>
                    <a:ea typeface="思源黑体" panose="020B0400000000000000" pitchFamily="34" charset="-122"/>
                    <a:sym typeface="+mn-ea"/>
                  </a:rPr>
                  <a:t>填写您的标题</a:t>
                </a:r>
              </a:p>
            </p:txBody>
          </p:sp>
        </p:grpSp>
        <p:grpSp>
          <p:nvGrpSpPr>
            <p:cNvPr id="42" name="组合 41"/>
            <p:cNvGrpSpPr/>
            <p:nvPr/>
          </p:nvGrpSpPr>
          <p:grpSpPr>
            <a:xfrm>
              <a:off x="6453968" y="3111863"/>
              <a:ext cx="4018391" cy="851128"/>
              <a:chOff x="8031184" y="3743524"/>
              <a:chExt cx="2910199" cy="851128"/>
            </a:xfrm>
          </p:grpSpPr>
          <p:sp>
            <p:nvSpPr>
              <p:cNvPr id="7" name="文本框 60"/>
              <p:cNvSpPr/>
              <p:nvPr/>
            </p:nvSpPr>
            <p:spPr>
              <a:xfrm>
                <a:off x="8031184" y="4041567"/>
                <a:ext cx="2910199" cy="553085"/>
              </a:xfrm>
              <a:prstGeom prst="rect">
                <a:avLst/>
              </a:prstGeom>
            </p:spPr>
            <p:txBody>
              <a:bodyPr wrap="square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>
                  <a:lnSpc>
                    <a:spcPct val="125000"/>
                  </a:lnSpc>
                  <a:defRPr/>
                </a:pPr>
                <a:r>
                  <a:rPr lang="zh-CN" altLang="en-US" sz="1200" noProof="0" dirty="0">
                    <a:ln>
                      <a:noFill/>
                    </a:ln>
                    <a:solidFill>
                      <a:srgbClr val="3187C6"/>
                    </a:solidFill>
                    <a:effectLst/>
                    <a:uLnTx/>
                    <a:uFillTx/>
                    <a:latin typeface="Times New Roman" panose="02020603050405020304" charset="0"/>
                    <a:ea typeface="思源黑体" panose="020B0400000000000000" pitchFamily="34" charset="-122"/>
                    <a:cs typeface="+mn-ea"/>
                    <a:sym typeface="+mn-lt"/>
                  </a:rPr>
                  <a:t>点击输入您的文字内容，点击输入您的文字内容</a:t>
                </a:r>
                <a:endParaRPr kumimoji="0" lang="zh-CN" altLang="en-US" sz="1200" b="0" i="0" u="none" strike="noStrike" kern="1200" cap="none" spc="0" normalizeH="0" baseline="0" noProof="0" dirty="0">
                  <a:ln>
                    <a:noFill/>
                  </a:ln>
                  <a:solidFill>
                    <a:srgbClr val="3187C6"/>
                  </a:solidFill>
                  <a:effectLst/>
                  <a:uLnTx/>
                  <a:uFillTx/>
                  <a:latin typeface="Times New Roman" panose="02020603050405020304" charset="0"/>
                  <a:ea typeface="思源黑体" panose="020B0400000000000000" pitchFamily="34" charset="-122"/>
                  <a:cs typeface="+mn-ea"/>
                  <a:sym typeface="+mn-lt"/>
                </a:endParaRPr>
              </a:p>
              <a:p>
                <a:pPr>
                  <a:lnSpc>
                    <a:spcPct val="125000"/>
                  </a:lnSpc>
                  <a:defRPr/>
                </a:pPr>
                <a:r>
                  <a:rPr lang="zh-CN" altLang="en-US" sz="1200" noProof="0" dirty="0">
                    <a:ln>
                      <a:noFill/>
                    </a:ln>
                    <a:solidFill>
                      <a:srgbClr val="3187C6"/>
                    </a:solidFill>
                    <a:effectLst/>
                    <a:uLnTx/>
                    <a:uFillTx/>
                    <a:latin typeface="Times New Roman" panose="02020603050405020304" charset="0"/>
                    <a:ea typeface="思源黑体" panose="020B0400000000000000" pitchFamily="34" charset="-122"/>
                    <a:cs typeface="+mn-ea"/>
                    <a:sym typeface="+mn-lt"/>
                  </a:rPr>
                  <a:t>点击输入您的文字内容，点击输入您的文字内容</a:t>
                </a:r>
                <a:endParaRPr kumimoji="0" lang="zh-CN" altLang="en-US" sz="1200" b="0" i="0" u="none" strike="noStrike" kern="1200" cap="none" spc="0" normalizeH="0" baseline="0" noProof="0" dirty="0">
                  <a:ln>
                    <a:noFill/>
                  </a:ln>
                  <a:solidFill>
                    <a:srgbClr val="3187C6"/>
                  </a:solidFill>
                  <a:effectLst/>
                  <a:uLnTx/>
                  <a:uFillTx/>
                  <a:latin typeface="Times New Roman" panose="02020603050405020304" charset="0"/>
                  <a:ea typeface="思源黑体" panose="020B0400000000000000" pitchFamily="34" charset="-122"/>
                  <a:cs typeface="+mn-ea"/>
                  <a:sym typeface="+mn-lt"/>
                </a:endParaRPr>
              </a:p>
            </p:txBody>
          </p:sp>
          <p:sp>
            <p:nvSpPr>
              <p:cNvPr id="8" name="文本框 7"/>
              <p:cNvSpPr txBox="1"/>
              <p:nvPr/>
            </p:nvSpPr>
            <p:spPr>
              <a:xfrm>
                <a:off x="8031185" y="3743524"/>
                <a:ext cx="1125785" cy="36830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lvl="0" algn="l">
                  <a:buClrTx/>
                  <a:buSzTx/>
                  <a:buFontTx/>
                </a:pPr>
                <a:r>
                  <a:rPr lang="zh-CN" altLang="en-US">
                    <a:solidFill>
                      <a:schemeClr val="accent1"/>
                    </a:solidFill>
                    <a:latin typeface="Times New Roman" panose="02020603050405020304" charset="0"/>
                    <a:ea typeface="思源黑体" panose="020B0400000000000000" pitchFamily="34" charset="-122"/>
                    <a:sym typeface="+mn-ea"/>
                  </a:rPr>
                  <a:t>填写您的标题</a:t>
                </a:r>
              </a:p>
            </p:txBody>
          </p:sp>
        </p:grpSp>
        <p:grpSp>
          <p:nvGrpSpPr>
            <p:cNvPr id="47" name="组合 46"/>
            <p:cNvGrpSpPr/>
            <p:nvPr/>
          </p:nvGrpSpPr>
          <p:grpSpPr>
            <a:xfrm>
              <a:off x="6117864" y="4115617"/>
              <a:ext cx="4018391" cy="851128"/>
              <a:chOff x="8031184" y="3743524"/>
              <a:chExt cx="2910199" cy="851128"/>
            </a:xfrm>
          </p:grpSpPr>
          <p:sp>
            <p:nvSpPr>
              <p:cNvPr id="9" name="文本框 60"/>
              <p:cNvSpPr/>
              <p:nvPr/>
            </p:nvSpPr>
            <p:spPr>
              <a:xfrm>
                <a:off x="8031184" y="4041567"/>
                <a:ext cx="2910199" cy="553085"/>
              </a:xfrm>
              <a:prstGeom prst="rect">
                <a:avLst/>
              </a:prstGeom>
            </p:spPr>
            <p:txBody>
              <a:bodyPr wrap="square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>
                  <a:lnSpc>
                    <a:spcPct val="125000"/>
                  </a:lnSpc>
                  <a:defRPr/>
                </a:pPr>
                <a:r>
                  <a:rPr lang="zh-CN" altLang="en-US" sz="1200" noProof="0" dirty="0">
                    <a:ln>
                      <a:noFill/>
                    </a:ln>
                    <a:solidFill>
                      <a:srgbClr val="3187C6"/>
                    </a:solidFill>
                    <a:effectLst/>
                    <a:uLnTx/>
                    <a:uFillTx/>
                    <a:latin typeface="Times New Roman" panose="02020603050405020304" charset="0"/>
                    <a:ea typeface="思源黑体" panose="020B0400000000000000" pitchFamily="34" charset="-122"/>
                    <a:cs typeface="+mn-ea"/>
                    <a:sym typeface="+mn-lt"/>
                  </a:rPr>
                  <a:t>点击输入您的文字内容，点击输入您的文字内容</a:t>
                </a:r>
                <a:endParaRPr kumimoji="0" lang="zh-CN" altLang="en-US" sz="1200" b="0" i="0" u="none" strike="noStrike" kern="1200" cap="none" spc="0" normalizeH="0" baseline="0" noProof="0" dirty="0">
                  <a:ln>
                    <a:noFill/>
                  </a:ln>
                  <a:solidFill>
                    <a:srgbClr val="3187C6"/>
                  </a:solidFill>
                  <a:effectLst/>
                  <a:uLnTx/>
                  <a:uFillTx/>
                  <a:latin typeface="Times New Roman" panose="02020603050405020304" charset="0"/>
                  <a:ea typeface="思源黑体" panose="020B0400000000000000" pitchFamily="34" charset="-122"/>
                  <a:cs typeface="+mn-ea"/>
                  <a:sym typeface="+mn-lt"/>
                </a:endParaRPr>
              </a:p>
              <a:p>
                <a:pPr>
                  <a:lnSpc>
                    <a:spcPct val="125000"/>
                  </a:lnSpc>
                  <a:defRPr/>
                </a:pPr>
                <a:r>
                  <a:rPr lang="zh-CN" altLang="en-US" sz="1200" noProof="0" dirty="0">
                    <a:ln>
                      <a:noFill/>
                    </a:ln>
                    <a:solidFill>
                      <a:srgbClr val="3187C6"/>
                    </a:solidFill>
                    <a:effectLst/>
                    <a:uLnTx/>
                    <a:uFillTx/>
                    <a:latin typeface="Times New Roman" panose="02020603050405020304" charset="0"/>
                    <a:ea typeface="思源黑体" panose="020B0400000000000000" pitchFamily="34" charset="-122"/>
                    <a:cs typeface="+mn-ea"/>
                    <a:sym typeface="+mn-lt"/>
                  </a:rPr>
                  <a:t>点击输入您的文字内容，点击输入您的文字内容</a:t>
                </a:r>
                <a:endParaRPr kumimoji="0" lang="zh-CN" altLang="en-US" sz="1200" b="0" i="0" u="none" strike="noStrike" kern="1200" cap="none" spc="0" normalizeH="0" baseline="0" noProof="0" dirty="0">
                  <a:ln>
                    <a:noFill/>
                  </a:ln>
                  <a:solidFill>
                    <a:srgbClr val="3187C6"/>
                  </a:solidFill>
                  <a:effectLst/>
                  <a:uLnTx/>
                  <a:uFillTx/>
                  <a:latin typeface="Times New Roman" panose="02020603050405020304" charset="0"/>
                  <a:ea typeface="思源黑体" panose="020B0400000000000000" pitchFamily="34" charset="-122"/>
                  <a:cs typeface="+mn-ea"/>
                  <a:sym typeface="+mn-lt"/>
                </a:endParaRPr>
              </a:p>
            </p:txBody>
          </p:sp>
          <p:sp>
            <p:nvSpPr>
              <p:cNvPr id="10" name="文本框 9"/>
              <p:cNvSpPr txBox="1"/>
              <p:nvPr/>
            </p:nvSpPr>
            <p:spPr>
              <a:xfrm>
                <a:off x="8031185" y="3743524"/>
                <a:ext cx="1125785" cy="36830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lvl="0" algn="l">
                  <a:buClrTx/>
                  <a:buSzTx/>
                  <a:buFontTx/>
                </a:pPr>
                <a:r>
                  <a:rPr lang="zh-CN" altLang="en-US">
                    <a:solidFill>
                      <a:schemeClr val="accent1"/>
                    </a:solidFill>
                    <a:latin typeface="Times New Roman" panose="02020603050405020304" charset="0"/>
                    <a:ea typeface="思源黑体" panose="020B0400000000000000" pitchFamily="34" charset="-122"/>
                    <a:sym typeface="+mn-ea"/>
                  </a:rPr>
                  <a:t>填写您的标题</a:t>
                </a:r>
              </a:p>
            </p:txBody>
          </p:sp>
        </p:grpSp>
        <p:grpSp>
          <p:nvGrpSpPr>
            <p:cNvPr id="11" name="组合 10"/>
            <p:cNvGrpSpPr/>
            <p:nvPr/>
          </p:nvGrpSpPr>
          <p:grpSpPr>
            <a:xfrm>
              <a:off x="5551788" y="5119371"/>
              <a:ext cx="4018391" cy="851128"/>
              <a:chOff x="8031184" y="3743524"/>
              <a:chExt cx="2910199" cy="851128"/>
            </a:xfrm>
          </p:grpSpPr>
          <p:sp>
            <p:nvSpPr>
              <p:cNvPr id="12" name="文本框 60"/>
              <p:cNvSpPr/>
              <p:nvPr/>
            </p:nvSpPr>
            <p:spPr>
              <a:xfrm>
                <a:off x="8031184" y="4041567"/>
                <a:ext cx="2910199" cy="553085"/>
              </a:xfrm>
              <a:prstGeom prst="rect">
                <a:avLst/>
              </a:prstGeom>
            </p:spPr>
            <p:txBody>
              <a:bodyPr wrap="square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>
                  <a:lnSpc>
                    <a:spcPct val="125000"/>
                  </a:lnSpc>
                  <a:defRPr/>
                </a:pPr>
                <a:r>
                  <a:rPr lang="zh-CN" altLang="en-US" sz="1200" noProof="0" dirty="0">
                    <a:ln>
                      <a:noFill/>
                    </a:ln>
                    <a:solidFill>
                      <a:srgbClr val="3187C6"/>
                    </a:solidFill>
                    <a:effectLst/>
                    <a:uLnTx/>
                    <a:uFillTx/>
                    <a:latin typeface="Times New Roman" panose="02020603050405020304" charset="0"/>
                    <a:ea typeface="思源黑体" panose="020B0400000000000000" pitchFamily="34" charset="-122"/>
                    <a:cs typeface="+mn-ea"/>
                    <a:sym typeface="+mn-lt"/>
                  </a:rPr>
                  <a:t>点击输入您的文字内容，点击输入您的文字内容</a:t>
                </a:r>
                <a:endParaRPr kumimoji="0" lang="zh-CN" altLang="en-US" sz="1200" b="0" i="0" u="none" strike="noStrike" kern="1200" cap="none" spc="0" normalizeH="0" baseline="0" noProof="0" dirty="0">
                  <a:ln>
                    <a:noFill/>
                  </a:ln>
                  <a:solidFill>
                    <a:srgbClr val="3187C6"/>
                  </a:solidFill>
                  <a:effectLst/>
                  <a:uLnTx/>
                  <a:uFillTx/>
                  <a:latin typeface="Times New Roman" panose="02020603050405020304" charset="0"/>
                  <a:ea typeface="思源黑体" panose="020B0400000000000000" pitchFamily="34" charset="-122"/>
                  <a:cs typeface="+mn-ea"/>
                  <a:sym typeface="+mn-lt"/>
                </a:endParaRPr>
              </a:p>
              <a:p>
                <a:pPr>
                  <a:lnSpc>
                    <a:spcPct val="125000"/>
                  </a:lnSpc>
                  <a:defRPr/>
                </a:pPr>
                <a:r>
                  <a:rPr lang="zh-CN" altLang="en-US" sz="1200" noProof="0" dirty="0">
                    <a:ln>
                      <a:noFill/>
                    </a:ln>
                    <a:solidFill>
                      <a:srgbClr val="3187C6"/>
                    </a:solidFill>
                    <a:effectLst/>
                    <a:uLnTx/>
                    <a:uFillTx/>
                    <a:latin typeface="Times New Roman" panose="02020603050405020304" charset="0"/>
                    <a:ea typeface="思源黑体" panose="020B0400000000000000" pitchFamily="34" charset="-122"/>
                    <a:cs typeface="+mn-ea"/>
                    <a:sym typeface="+mn-lt"/>
                  </a:rPr>
                  <a:t>点击输入您的文字内容，点击输入您的文字内容</a:t>
                </a:r>
                <a:endParaRPr kumimoji="0" lang="zh-CN" altLang="en-US" sz="1200" b="0" i="0" u="none" strike="noStrike" kern="1200" cap="none" spc="0" normalizeH="0" baseline="0" noProof="0" dirty="0">
                  <a:ln>
                    <a:noFill/>
                  </a:ln>
                  <a:solidFill>
                    <a:srgbClr val="3187C6"/>
                  </a:solidFill>
                  <a:effectLst/>
                  <a:uLnTx/>
                  <a:uFillTx/>
                  <a:latin typeface="Times New Roman" panose="02020603050405020304" charset="0"/>
                  <a:ea typeface="思源黑体" panose="020B0400000000000000" pitchFamily="34" charset="-122"/>
                  <a:cs typeface="+mn-ea"/>
                  <a:sym typeface="+mn-lt"/>
                </a:endParaRPr>
              </a:p>
            </p:txBody>
          </p:sp>
          <p:sp>
            <p:nvSpPr>
              <p:cNvPr id="14" name="文本框 13"/>
              <p:cNvSpPr txBox="1"/>
              <p:nvPr/>
            </p:nvSpPr>
            <p:spPr>
              <a:xfrm>
                <a:off x="8031185" y="3743524"/>
                <a:ext cx="1125785" cy="36830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lvl="0" algn="l">
                  <a:buClrTx/>
                  <a:buSzTx/>
                  <a:buFontTx/>
                </a:pPr>
                <a:r>
                  <a:rPr lang="zh-CN" altLang="en-US">
                    <a:solidFill>
                      <a:schemeClr val="accent1"/>
                    </a:solidFill>
                    <a:latin typeface="Times New Roman" panose="02020603050405020304" charset="0"/>
                    <a:ea typeface="思源黑体" panose="020B0400000000000000" pitchFamily="34" charset="-122"/>
                    <a:sym typeface="+mn-ea"/>
                  </a:rPr>
                  <a:t>填写您的标题</a:t>
                </a:r>
              </a:p>
            </p:txBody>
          </p:sp>
        </p:grpSp>
      </p:grpSp>
      <p:pic>
        <p:nvPicPr>
          <p:cNvPr id="15" name="图片 14" descr="5"/>
          <p:cNvPicPr>
            <a:picLocks noChangeAspect="1"/>
          </p:cNvPicPr>
          <p:nvPr/>
        </p:nvPicPr>
        <p:blipFill>
          <a:blip r:embed="rId15"/>
          <a:srcRect l="12496" r="12496"/>
          <a:stretch>
            <a:fillRect/>
          </a:stretch>
        </p:blipFill>
        <p:spPr>
          <a:xfrm>
            <a:off x="1067435" y="1844675"/>
            <a:ext cx="3329940" cy="3329940"/>
          </a:xfrm>
          <a:prstGeom prst="ellipse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矩形 55"/>
          <p:cNvSpPr/>
          <p:nvPr>
            <p:custDataLst>
              <p:tags r:id="rId1"/>
            </p:custDataLst>
          </p:nvPr>
        </p:nvSpPr>
        <p:spPr>
          <a:xfrm>
            <a:off x="1" y="248130"/>
            <a:ext cx="361950" cy="55560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57" name="矩形 56"/>
          <p:cNvSpPr/>
          <p:nvPr>
            <p:custDataLst>
              <p:tags r:id="rId2"/>
            </p:custDataLst>
          </p:nvPr>
        </p:nvSpPr>
        <p:spPr>
          <a:xfrm>
            <a:off x="461220" y="248130"/>
            <a:ext cx="119805" cy="55560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58" name="Title 1"/>
          <p:cNvSpPr txBox="1"/>
          <p:nvPr>
            <p:custDataLst>
              <p:tags r:id="rId3"/>
            </p:custDataLst>
          </p:nvPr>
        </p:nvSpPr>
        <p:spPr>
          <a:xfrm>
            <a:off x="670560" y="254000"/>
            <a:ext cx="2805430" cy="521970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zh-CN"/>
            </a:defPPr>
            <a:lvl1pPr>
              <a:defRPr sz="160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algn="ctr"/>
            <a:r>
              <a:rPr lang="zh-CN" altLang="en-US" sz="2800" b="1" dirty="0">
                <a:solidFill>
                  <a:prstClr val="black"/>
                </a:solidFill>
                <a:latin typeface="Times New Roman" panose="02020603050405020304" charset="0"/>
                <a:ea typeface="思源黑体" panose="020B0400000000000000" pitchFamily="34" charset="-122"/>
                <a:sym typeface="Arial" panose="020B0604020202020204" pitchFamily="34" charset="0"/>
              </a:rPr>
              <a:t>研究方法及过程</a:t>
            </a:r>
          </a:p>
        </p:txBody>
      </p:sp>
      <p:pic>
        <p:nvPicPr>
          <p:cNvPr id="80" name="图片 79" descr="D:\3 融媒体\PPT制作\中国科学院大学标准Logo下载\国科大标准Logo\国科大标准Logo横式一（蓝色）.png国科大标准Logo横式一（蓝色）"/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29"/>
          <a:srcRect/>
          <a:stretch>
            <a:fillRect/>
          </a:stretch>
        </p:blipFill>
        <p:spPr>
          <a:xfrm>
            <a:off x="8837295" y="191770"/>
            <a:ext cx="2995295" cy="628015"/>
          </a:xfrm>
          <a:prstGeom prst="rect">
            <a:avLst/>
          </a:prstGeom>
        </p:spPr>
      </p:pic>
      <p:sp>
        <p:nvSpPr>
          <p:cNvPr id="2" name="Freeform 1"/>
          <p:cNvSpPr>
            <a:spLocks noChangeArrowheads="1"/>
          </p:cNvSpPr>
          <p:nvPr>
            <p:custDataLst>
              <p:tags r:id="rId5"/>
            </p:custDataLst>
          </p:nvPr>
        </p:nvSpPr>
        <p:spPr bwMode="auto">
          <a:xfrm>
            <a:off x="1140445" y="2370448"/>
            <a:ext cx="2840509" cy="1134623"/>
          </a:xfrm>
          <a:custGeom>
            <a:avLst/>
            <a:gdLst>
              <a:gd name="T0" fmla="*/ 5639 w 7144"/>
              <a:gd name="T1" fmla="*/ 0 h 3558"/>
              <a:gd name="T2" fmla="*/ 0 w 7144"/>
              <a:gd name="T3" fmla="*/ 0 h 3558"/>
              <a:gd name="T4" fmla="*/ 1475 w 7144"/>
              <a:gd name="T5" fmla="*/ 1792 h 3558"/>
              <a:gd name="T6" fmla="*/ 0 w 7144"/>
              <a:gd name="T7" fmla="*/ 3557 h 3558"/>
              <a:gd name="T8" fmla="*/ 5669 w 7144"/>
              <a:gd name="T9" fmla="*/ 3557 h 3558"/>
              <a:gd name="T10" fmla="*/ 7143 w 7144"/>
              <a:gd name="T11" fmla="*/ 1792 h 3558"/>
              <a:gd name="T12" fmla="*/ 5639 w 7144"/>
              <a:gd name="T13" fmla="*/ 0 h 35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7144" h="3558">
                <a:moveTo>
                  <a:pt x="5639" y="0"/>
                </a:moveTo>
                <a:lnTo>
                  <a:pt x="0" y="0"/>
                </a:lnTo>
                <a:lnTo>
                  <a:pt x="1475" y="1792"/>
                </a:lnTo>
                <a:lnTo>
                  <a:pt x="0" y="3557"/>
                </a:lnTo>
                <a:lnTo>
                  <a:pt x="5669" y="3557"/>
                </a:lnTo>
                <a:lnTo>
                  <a:pt x="7143" y="1792"/>
                </a:lnTo>
                <a:lnTo>
                  <a:pt x="5639" y="0"/>
                </a:lnTo>
              </a:path>
            </a:pathLst>
          </a:custGeom>
          <a:solidFill>
            <a:schemeClr val="accent1"/>
          </a:solidFill>
          <a:ln>
            <a:noFill/>
          </a:ln>
          <a:effectLst/>
        </p:spPr>
        <p:txBody>
          <a:bodyPr wrap="none" lIns="121893" tIns="60946" rIns="121893" bIns="60946" anchor="ctr"/>
          <a:lstStyle/>
          <a:p>
            <a:endParaRPr lang="en-US" sz="900" dirty="0">
              <a:latin typeface="+mj-lt"/>
            </a:endParaRPr>
          </a:p>
        </p:txBody>
      </p:sp>
      <p:sp>
        <p:nvSpPr>
          <p:cNvPr id="3" name="Freeform 2"/>
          <p:cNvSpPr>
            <a:spLocks noChangeArrowheads="1"/>
          </p:cNvSpPr>
          <p:nvPr>
            <p:custDataLst>
              <p:tags r:id="rId6"/>
            </p:custDataLst>
          </p:nvPr>
        </p:nvSpPr>
        <p:spPr bwMode="auto">
          <a:xfrm>
            <a:off x="3502413" y="2370448"/>
            <a:ext cx="2840509" cy="1134623"/>
          </a:xfrm>
          <a:custGeom>
            <a:avLst/>
            <a:gdLst>
              <a:gd name="T0" fmla="*/ 5668 w 7144"/>
              <a:gd name="T1" fmla="*/ 0 h 3558"/>
              <a:gd name="T2" fmla="*/ 0 w 7144"/>
              <a:gd name="T3" fmla="*/ 0 h 3558"/>
              <a:gd name="T4" fmla="*/ 1475 w 7144"/>
              <a:gd name="T5" fmla="*/ 1792 h 3558"/>
              <a:gd name="T6" fmla="*/ 0 w 7144"/>
              <a:gd name="T7" fmla="*/ 3557 h 3558"/>
              <a:gd name="T8" fmla="*/ 5668 w 7144"/>
              <a:gd name="T9" fmla="*/ 3557 h 3558"/>
              <a:gd name="T10" fmla="*/ 7143 w 7144"/>
              <a:gd name="T11" fmla="*/ 1792 h 3558"/>
              <a:gd name="T12" fmla="*/ 5668 w 7144"/>
              <a:gd name="T13" fmla="*/ 0 h 35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7144" h="3558">
                <a:moveTo>
                  <a:pt x="5668" y="0"/>
                </a:moveTo>
                <a:lnTo>
                  <a:pt x="0" y="0"/>
                </a:lnTo>
                <a:lnTo>
                  <a:pt x="1475" y="1792"/>
                </a:lnTo>
                <a:lnTo>
                  <a:pt x="0" y="3557"/>
                </a:lnTo>
                <a:lnTo>
                  <a:pt x="5668" y="3557"/>
                </a:lnTo>
                <a:lnTo>
                  <a:pt x="7143" y="1792"/>
                </a:lnTo>
                <a:lnTo>
                  <a:pt x="5668" y="0"/>
                </a:lnTo>
              </a:path>
            </a:pathLst>
          </a:custGeom>
          <a:solidFill>
            <a:schemeClr val="accent2"/>
          </a:solidFill>
          <a:ln>
            <a:noFill/>
          </a:ln>
          <a:effectLst/>
        </p:spPr>
        <p:txBody>
          <a:bodyPr wrap="none" lIns="121893" tIns="60946" rIns="121893" bIns="60946" anchor="ctr"/>
          <a:lstStyle/>
          <a:p>
            <a:endParaRPr lang="en-US" sz="900" dirty="0">
              <a:latin typeface="+mj-lt"/>
            </a:endParaRPr>
          </a:p>
        </p:txBody>
      </p:sp>
      <p:sp>
        <p:nvSpPr>
          <p:cNvPr id="4" name="Freeform 1"/>
          <p:cNvSpPr>
            <a:spLocks noChangeArrowheads="1"/>
          </p:cNvSpPr>
          <p:nvPr>
            <p:custDataLst>
              <p:tags r:id="rId7"/>
            </p:custDataLst>
          </p:nvPr>
        </p:nvSpPr>
        <p:spPr bwMode="auto">
          <a:xfrm>
            <a:off x="5862752" y="2370448"/>
            <a:ext cx="2840509" cy="1134623"/>
          </a:xfrm>
          <a:custGeom>
            <a:avLst/>
            <a:gdLst>
              <a:gd name="T0" fmla="*/ 5639 w 7144"/>
              <a:gd name="T1" fmla="*/ 0 h 3558"/>
              <a:gd name="T2" fmla="*/ 0 w 7144"/>
              <a:gd name="T3" fmla="*/ 0 h 3558"/>
              <a:gd name="T4" fmla="*/ 1475 w 7144"/>
              <a:gd name="T5" fmla="*/ 1792 h 3558"/>
              <a:gd name="T6" fmla="*/ 0 w 7144"/>
              <a:gd name="T7" fmla="*/ 3557 h 3558"/>
              <a:gd name="T8" fmla="*/ 5669 w 7144"/>
              <a:gd name="T9" fmla="*/ 3557 h 3558"/>
              <a:gd name="T10" fmla="*/ 7143 w 7144"/>
              <a:gd name="T11" fmla="*/ 1792 h 3558"/>
              <a:gd name="T12" fmla="*/ 5639 w 7144"/>
              <a:gd name="T13" fmla="*/ 0 h 35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7144" h="3558">
                <a:moveTo>
                  <a:pt x="5639" y="0"/>
                </a:moveTo>
                <a:lnTo>
                  <a:pt x="0" y="0"/>
                </a:lnTo>
                <a:lnTo>
                  <a:pt x="1475" y="1792"/>
                </a:lnTo>
                <a:lnTo>
                  <a:pt x="0" y="3557"/>
                </a:lnTo>
                <a:lnTo>
                  <a:pt x="5669" y="3557"/>
                </a:lnTo>
                <a:lnTo>
                  <a:pt x="7143" y="1792"/>
                </a:lnTo>
                <a:lnTo>
                  <a:pt x="5639" y="0"/>
                </a:lnTo>
              </a:path>
            </a:pathLst>
          </a:custGeom>
          <a:solidFill>
            <a:schemeClr val="accent3"/>
          </a:solidFill>
          <a:ln>
            <a:noFill/>
          </a:ln>
          <a:effectLst/>
        </p:spPr>
        <p:txBody>
          <a:bodyPr wrap="none" lIns="121893" tIns="60946" rIns="121893" bIns="60946" anchor="ctr"/>
          <a:lstStyle/>
          <a:p>
            <a:endParaRPr lang="en-US" sz="900" dirty="0">
              <a:latin typeface="+mj-lt"/>
            </a:endParaRPr>
          </a:p>
        </p:txBody>
      </p:sp>
      <p:sp>
        <p:nvSpPr>
          <p:cNvPr id="5" name="Freeform 2"/>
          <p:cNvSpPr>
            <a:spLocks noChangeArrowheads="1"/>
          </p:cNvSpPr>
          <p:nvPr>
            <p:custDataLst>
              <p:tags r:id="rId8"/>
            </p:custDataLst>
          </p:nvPr>
        </p:nvSpPr>
        <p:spPr bwMode="auto">
          <a:xfrm>
            <a:off x="8226440" y="2370448"/>
            <a:ext cx="2840509" cy="1134623"/>
          </a:xfrm>
          <a:custGeom>
            <a:avLst/>
            <a:gdLst>
              <a:gd name="T0" fmla="*/ 5668 w 7144"/>
              <a:gd name="T1" fmla="*/ 0 h 3558"/>
              <a:gd name="T2" fmla="*/ 0 w 7144"/>
              <a:gd name="T3" fmla="*/ 0 h 3558"/>
              <a:gd name="T4" fmla="*/ 1475 w 7144"/>
              <a:gd name="T5" fmla="*/ 1792 h 3558"/>
              <a:gd name="T6" fmla="*/ 0 w 7144"/>
              <a:gd name="T7" fmla="*/ 3557 h 3558"/>
              <a:gd name="T8" fmla="*/ 5668 w 7144"/>
              <a:gd name="T9" fmla="*/ 3557 h 3558"/>
              <a:gd name="T10" fmla="*/ 7143 w 7144"/>
              <a:gd name="T11" fmla="*/ 1792 h 3558"/>
              <a:gd name="T12" fmla="*/ 5668 w 7144"/>
              <a:gd name="T13" fmla="*/ 0 h 35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7144" h="3558">
                <a:moveTo>
                  <a:pt x="5668" y="0"/>
                </a:moveTo>
                <a:lnTo>
                  <a:pt x="0" y="0"/>
                </a:lnTo>
                <a:lnTo>
                  <a:pt x="1475" y="1792"/>
                </a:lnTo>
                <a:lnTo>
                  <a:pt x="0" y="3557"/>
                </a:lnTo>
                <a:lnTo>
                  <a:pt x="5668" y="3557"/>
                </a:lnTo>
                <a:lnTo>
                  <a:pt x="7143" y="1792"/>
                </a:lnTo>
                <a:lnTo>
                  <a:pt x="5668" y="0"/>
                </a:lnTo>
              </a:path>
            </a:pathLst>
          </a:custGeom>
          <a:solidFill>
            <a:schemeClr val="accent1"/>
          </a:solidFill>
          <a:ln>
            <a:noFill/>
          </a:ln>
          <a:effectLst/>
        </p:spPr>
        <p:txBody>
          <a:bodyPr wrap="none" lIns="121893" tIns="60946" rIns="121893" bIns="60946" anchor="ctr"/>
          <a:lstStyle/>
          <a:p>
            <a:endParaRPr lang="en-US" sz="900" dirty="0">
              <a:latin typeface="Raleway Light"/>
            </a:endParaRPr>
          </a:p>
        </p:txBody>
      </p:sp>
      <p:grpSp>
        <p:nvGrpSpPr>
          <p:cNvPr id="6" name="Group 7"/>
          <p:cNvGrpSpPr/>
          <p:nvPr/>
        </p:nvGrpSpPr>
        <p:grpSpPr>
          <a:xfrm rot="18900000">
            <a:off x="2268362" y="2532302"/>
            <a:ext cx="818961" cy="816259"/>
            <a:chOff x="-15875" y="-1587"/>
            <a:chExt cx="4014788" cy="4000501"/>
          </a:xfrm>
          <a:solidFill>
            <a:schemeClr val="bg1"/>
          </a:solidFill>
        </p:grpSpPr>
        <p:sp>
          <p:nvSpPr>
            <p:cNvPr id="7" name="Freeform 5"/>
            <p:cNvSpPr>
              <a:spLocks noEditPoints="1"/>
            </p:cNvSpPr>
            <p:nvPr>
              <p:custDataLst>
                <p:tags r:id="rId22"/>
              </p:custDataLst>
            </p:nvPr>
          </p:nvSpPr>
          <p:spPr bwMode="auto">
            <a:xfrm>
              <a:off x="-15875" y="374651"/>
              <a:ext cx="3657600" cy="3624263"/>
            </a:xfrm>
            <a:custGeom>
              <a:avLst/>
              <a:gdLst>
                <a:gd name="T0" fmla="*/ 692 w 973"/>
                <a:gd name="T1" fmla="*/ 24 h 964"/>
                <a:gd name="T2" fmla="*/ 633 w 973"/>
                <a:gd name="T3" fmla="*/ 0 h 964"/>
                <a:gd name="T4" fmla="*/ 574 w 973"/>
                <a:gd name="T5" fmla="*/ 24 h 964"/>
                <a:gd name="T6" fmla="*/ 527 w 973"/>
                <a:gd name="T7" fmla="*/ 71 h 964"/>
                <a:gd name="T8" fmla="*/ 503 w 973"/>
                <a:gd name="T9" fmla="*/ 130 h 964"/>
                <a:gd name="T10" fmla="*/ 515 w 973"/>
                <a:gd name="T11" fmla="*/ 174 h 964"/>
                <a:gd name="T12" fmla="*/ 64 w 973"/>
                <a:gd name="T13" fmla="*/ 354 h 964"/>
                <a:gd name="T14" fmla="*/ 6 w 973"/>
                <a:gd name="T15" fmla="*/ 427 h 964"/>
                <a:gd name="T16" fmla="*/ 33 w 973"/>
                <a:gd name="T17" fmla="*/ 517 h 964"/>
                <a:gd name="T18" fmla="*/ 456 w 973"/>
                <a:gd name="T19" fmla="*/ 935 h 964"/>
                <a:gd name="T20" fmla="*/ 524 w 973"/>
                <a:gd name="T21" fmla="*/ 964 h 964"/>
                <a:gd name="T22" fmla="*/ 527 w 973"/>
                <a:gd name="T23" fmla="*/ 964 h 964"/>
                <a:gd name="T24" fmla="*/ 547 w 973"/>
                <a:gd name="T25" fmla="*/ 962 h 964"/>
                <a:gd name="T26" fmla="*/ 620 w 973"/>
                <a:gd name="T27" fmla="*/ 901 h 964"/>
                <a:gd name="T28" fmla="*/ 797 w 973"/>
                <a:gd name="T29" fmla="*/ 456 h 964"/>
                <a:gd name="T30" fmla="*/ 843 w 973"/>
                <a:gd name="T31" fmla="*/ 470 h 964"/>
                <a:gd name="T32" fmla="*/ 902 w 973"/>
                <a:gd name="T33" fmla="*/ 446 h 964"/>
                <a:gd name="T34" fmla="*/ 948 w 973"/>
                <a:gd name="T35" fmla="*/ 399 h 964"/>
                <a:gd name="T36" fmla="*/ 973 w 973"/>
                <a:gd name="T37" fmla="*/ 340 h 964"/>
                <a:gd name="T38" fmla="*/ 949 w 973"/>
                <a:gd name="T39" fmla="*/ 281 h 964"/>
                <a:gd name="T40" fmla="*/ 692 w 973"/>
                <a:gd name="T41" fmla="*/ 24 h 964"/>
                <a:gd name="T42" fmla="*/ 558 w 973"/>
                <a:gd name="T43" fmla="*/ 876 h 964"/>
                <a:gd name="T44" fmla="*/ 534 w 973"/>
                <a:gd name="T45" fmla="*/ 897 h 964"/>
                <a:gd name="T46" fmla="*/ 526 w 973"/>
                <a:gd name="T47" fmla="*/ 898 h 964"/>
                <a:gd name="T48" fmla="*/ 503 w 973"/>
                <a:gd name="T49" fmla="*/ 888 h 964"/>
                <a:gd name="T50" fmla="*/ 80 w 973"/>
                <a:gd name="T51" fmla="*/ 469 h 964"/>
                <a:gd name="T52" fmla="*/ 71 w 973"/>
                <a:gd name="T53" fmla="*/ 440 h 964"/>
                <a:gd name="T54" fmla="*/ 90 w 973"/>
                <a:gd name="T55" fmla="*/ 415 h 964"/>
                <a:gd name="T56" fmla="*/ 297 w 973"/>
                <a:gd name="T57" fmla="*/ 332 h 964"/>
                <a:gd name="T58" fmla="*/ 715 w 973"/>
                <a:gd name="T59" fmla="*/ 483 h 964"/>
                <a:gd name="T60" fmla="*/ 558 w 973"/>
                <a:gd name="T61" fmla="*/ 876 h 964"/>
                <a:gd name="T62" fmla="*/ 901 w 973"/>
                <a:gd name="T63" fmla="*/ 352 h 964"/>
                <a:gd name="T64" fmla="*/ 855 w 973"/>
                <a:gd name="T65" fmla="*/ 399 h 964"/>
                <a:gd name="T66" fmla="*/ 831 w 973"/>
                <a:gd name="T67" fmla="*/ 399 h 964"/>
                <a:gd name="T68" fmla="*/ 772 w 973"/>
                <a:gd name="T69" fmla="*/ 340 h 964"/>
                <a:gd name="T70" fmla="*/ 725 w 973"/>
                <a:gd name="T71" fmla="*/ 459 h 964"/>
                <a:gd name="T72" fmla="*/ 729 w 973"/>
                <a:gd name="T73" fmla="*/ 449 h 964"/>
                <a:gd name="T74" fmla="*/ 435 w 973"/>
                <a:gd name="T75" fmla="*/ 325 h 964"/>
                <a:gd name="T76" fmla="*/ 349 w 973"/>
                <a:gd name="T77" fmla="*/ 312 h 964"/>
                <a:gd name="T78" fmla="*/ 631 w 973"/>
                <a:gd name="T79" fmla="*/ 199 h 964"/>
                <a:gd name="T80" fmla="*/ 574 w 973"/>
                <a:gd name="T81" fmla="*/ 142 h 964"/>
                <a:gd name="T82" fmla="*/ 574 w 973"/>
                <a:gd name="T83" fmla="*/ 118 h 964"/>
                <a:gd name="T84" fmla="*/ 621 w 973"/>
                <a:gd name="T85" fmla="*/ 71 h 964"/>
                <a:gd name="T86" fmla="*/ 645 w 973"/>
                <a:gd name="T87" fmla="*/ 71 h 964"/>
                <a:gd name="T88" fmla="*/ 901 w 973"/>
                <a:gd name="T89" fmla="*/ 328 h 964"/>
                <a:gd name="T90" fmla="*/ 901 w 973"/>
                <a:gd name="T91" fmla="*/ 352 h 9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973" h="964">
                  <a:moveTo>
                    <a:pt x="692" y="24"/>
                  </a:moveTo>
                  <a:cubicBezTo>
                    <a:pt x="676" y="8"/>
                    <a:pt x="655" y="0"/>
                    <a:pt x="633" y="0"/>
                  </a:cubicBezTo>
                  <a:cubicBezTo>
                    <a:pt x="611" y="0"/>
                    <a:pt x="590" y="8"/>
                    <a:pt x="574" y="24"/>
                  </a:cubicBezTo>
                  <a:cubicBezTo>
                    <a:pt x="527" y="71"/>
                    <a:pt x="527" y="71"/>
                    <a:pt x="527" y="71"/>
                  </a:cubicBezTo>
                  <a:cubicBezTo>
                    <a:pt x="511" y="87"/>
                    <a:pt x="503" y="108"/>
                    <a:pt x="503" y="130"/>
                  </a:cubicBezTo>
                  <a:cubicBezTo>
                    <a:pt x="503" y="146"/>
                    <a:pt x="507" y="161"/>
                    <a:pt x="515" y="174"/>
                  </a:cubicBezTo>
                  <a:cubicBezTo>
                    <a:pt x="64" y="354"/>
                    <a:pt x="64" y="354"/>
                    <a:pt x="64" y="354"/>
                  </a:cubicBezTo>
                  <a:cubicBezTo>
                    <a:pt x="33" y="368"/>
                    <a:pt x="12" y="395"/>
                    <a:pt x="6" y="427"/>
                  </a:cubicBezTo>
                  <a:cubicBezTo>
                    <a:pt x="0" y="460"/>
                    <a:pt x="10" y="493"/>
                    <a:pt x="33" y="517"/>
                  </a:cubicBezTo>
                  <a:cubicBezTo>
                    <a:pt x="456" y="935"/>
                    <a:pt x="456" y="935"/>
                    <a:pt x="456" y="935"/>
                  </a:cubicBezTo>
                  <a:cubicBezTo>
                    <a:pt x="475" y="953"/>
                    <a:pt x="499" y="963"/>
                    <a:pt x="524" y="964"/>
                  </a:cubicBezTo>
                  <a:cubicBezTo>
                    <a:pt x="525" y="964"/>
                    <a:pt x="526" y="964"/>
                    <a:pt x="527" y="964"/>
                  </a:cubicBezTo>
                  <a:cubicBezTo>
                    <a:pt x="534" y="964"/>
                    <a:pt x="540" y="963"/>
                    <a:pt x="547" y="962"/>
                  </a:cubicBezTo>
                  <a:cubicBezTo>
                    <a:pt x="580" y="955"/>
                    <a:pt x="607" y="932"/>
                    <a:pt x="620" y="901"/>
                  </a:cubicBezTo>
                  <a:cubicBezTo>
                    <a:pt x="797" y="456"/>
                    <a:pt x="797" y="456"/>
                    <a:pt x="797" y="456"/>
                  </a:cubicBezTo>
                  <a:cubicBezTo>
                    <a:pt x="811" y="465"/>
                    <a:pt x="826" y="470"/>
                    <a:pt x="843" y="470"/>
                  </a:cubicBezTo>
                  <a:cubicBezTo>
                    <a:pt x="865" y="470"/>
                    <a:pt x="886" y="461"/>
                    <a:pt x="902" y="446"/>
                  </a:cubicBezTo>
                  <a:cubicBezTo>
                    <a:pt x="948" y="399"/>
                    <a:pt x="948" y="399"/>
                    <a:pt x="948" y="399"/>
                  </a:cubicBezTo>
                  <a:cubicBezTo>
                    <a:pt x="964" y="383"/>
                    <a:pt x="973" y="362"/>
                    <a:pt x="973" y="340"/>
                  </a:cubicBezTo>
                  <a:cubicBezTo>
                    <a:pt x="973" y="317"/>
                    <a:pt x="964" y="297"/>
                    <a:pt x="949" y="281"/>
                  </a:cubicBezTo>
                  <a:lnTo>
                    <a:pt x="692" y="24"/>
                  </a:lnTo>
                  <a:close/>
                  <a:moveTo>
                    <a:pt x="558" y="876"/>
                  </a:moveTo>
                  <a:cubicBezTo>
                    <a:pt x="554" y="887"/>
                    <a:pt x="545" y="895"/>
                    <a:pt x="534" y="897"/>
                  </a:cubicBezTo>
                  <a:cubicBezTo>
                    <a:pt x="531" y="897"/>
                    <a:pt x="529" y="898"/>
                    <a:pt x="526" y="898"/>
                  </a:cubicBezTo>
                  <a:cubicBezTo>
                    <a:pt x="518" y="897"/>
                    <a:pt x="510" y="894"/>
                    <a:pt x="503" y="888"/>
                  </a:cubicBezTo>
                  <a:cubicBezTo>
                    <a:pt x="80" y="469"/>
                    <a:pt x="80" y="469"/>
                    <a:pt x="80" y="469"/>
                  </a:cubicBezTo>
                  <a:cubicBezTo>
                    <a:pt x="72" y="461"/>
                    <a:pt x="69" y="450"/>
                    <a:pt x="71" y="440"/>
                  </a:cubicBezTo>
                  <a:cubicBezTo>
                    <a:pt x="73" y="429"/>
                    <a:pt x="80" y="420"/>
                    <a:pt x="90" y="415"/>
                  </a:cubicBezTo>
                  <a:cubicBezTo>
                    <a:pt x="297" y="332"/>
                    <a:pt x="297" y="332"/>
                    <a:pt x="297" y="332"/>
                  </a:cubicBezTo>
                  <a:cubicBezTo>
                    <a:pt x="436" y="379"/>
                    <a:pt x="576" y="334"/>
                    <a:pt x="715" y="483"/>
                  </a:cubicBezTo>
                  <a:lnTo>
                    <a:pt x="558" y="876"/>
                  </a:lnTo>
                  <a:close/>
                  <a:moveTo>
                    <a:pt x="901" y="352"/>
                  </a:moveTo>
                  <a:cubicBezTo>
                    <a:pt x="855" y="399"/>
                    <a:pt x="855" y="399"/>
                    <a:pt x="855" y="399"/>
                  </a:cubicBezTo>
                  <a:cubicBezTo>
                    <a:pt x="848" y="405"/>
                    <a:pt x="837" y="405"/>
                    <a:pt x="831" y="399"/>
                  </a:cubicBezTo>
                  <a:cubicBezTo>
                    <a:pt x="772" y="340"/>
                    <a:pt x="772" y="340"/>
                    <a:pt x="772" y="340"/>
                  </a:cubicBezTo>
                  <a:cubicBezTo>
                    <a:pt x="725" y="459"/>
                    <a:pt x="725" y="459"/>
                    <a:pt x="725" y="459"/>
                  </a:cubicBezTo>
                  <a:cubicBezTo>
                    <a:pt x="729" y="449"/>
                    <a:pt x="729" y="449"/>
                    <a:pt x="729" y="449"/>
                  </a:cubicBezTo>
                  <a:cubicBezTo>
                    <a:pt x="628" y="349"/>
                    <a:pt x="527" y="337"/>
                    <a:pt x="435" y="325"/>
                  </a:cubicBezTo>
                  <a:cubicBezTo>
                    <a:pt x="406" y="322"/>
                    <a:pt x="377" y="318"/>
                    <a:pt x="349" y="312"/>
                  </a:cubicBezTo>
                  <a:cubicBezTo>
                    <a:pt x="631" y="199"/>
                    <a:pt x="631" y="199"/>
                    <a:pt x="631" y="199"/>
                  </a:cubicBezTo>
                  <a:cubicBezTo>
                    <a:pt x="574" y="142"/>
                    <a:pt x="574" y="142"/>
                    <a:pt x="574" y="142"/>
                  </a:cubicBezTo>
                  <a:cubicBezTo>
                    <a:pt x="568" y="135"/>
                    <a:pt x="568" y="125"/>
                    <a:pt x="574" y="118"/>
                  </a:cubicBezTo>
                  <a:cubicBezTo>
                    <a:pt x="621" y="71"/>
                    <a:pt x="621" y="71"/>
                    <a:pt x="621" y="71"/>
                  </a:cubicBezTo>
                  <a:cubicBezTo>
                    <a:pt x="628" y="65"/>
                    <a:pt x="638" y="65"/>
                    <a:pt x="645" y="71"/>
                  </a:cubicBezTo>
                  <a:cubicBezTo>
                    <a:pt x="901" y="328"/>
                    <a:pt x="901" y="328"/>
                    <a:pt x="901" y="328"/>
                  </a:cubicBezTo>
                  <a:cubicBezTo>
                    <a:pt x="908" y="335"/>
                    <a:pt x="908" y="345"/>
                    <a:pt x="901" y="35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45720" tIns="22860" rIns="45720" bIns="22860" numCol="1" anchor="t" anchorCtr="0" compatLnSpc="1"/>
            <a:lstStyle/>
            <a:p>
              <a:endParaRPr lang="id-ID" sz="900" dirty="0">
                <a:latin typeface="+mj-lt"/>
              </a:endParaRPr>
            </a:p>
          </p:txBody>
        </p:sp>
        <p:sp>
          <p:nvSpPr>
            <p:cNvPr id="8" name="Freeform 6"/>
            <p:cNvSpPr>
              <a:spLocks noEditPoints="1"/>
            </p:cNvSpPr>
            <p:nvPr>
              <p:custDataLst>
                <p:tags r:id="rId23"/>
              </p:custDataLst>
            </p:nvPr>
          </p:nvSpPr>
          <p:spPr bwMode="auto">
            <a:xfrm>
              <a:off x="1751013" y="1998663"/>
              <a:ext cx="623888" cy="623888"/>
            </a:xfrm>
            <a:custGeom>
              <a:avLst/>
              <a:gdLst>
                <a:gd name="T0" fmla="*/ 83 w 166"/>
                <a:gd name="T1" fmla="*/ 166 h 166"/>
                <a:gd name="T2" fmla="*/ 166 w 166"/>
                <a:gd name="T3" fmla="*/ 83 h 166"/>
                <a:gd name="T4" fmla="*/ 83 w 166"/>
                <a:gd name="T5" fmla="*/ 0 h 166"/>
                <a:gd name="T6" fmla="*/ 0 w 166"/>
                <a:gd name="T7" fmla="*/ 83 h 166"/>
                <a:gd name="T8" fmla="*/ 83 w 166"/>
                <a:gd name="T9" fmla="*/ 166 h 166"/>
                <a:gd name="T10" fmla="*/ 83 w 166"/>
                <a:gd name="T11" fmla="*/ 33 h 166"/>
                <a:gd name="T12" fmla="*/ 133 w 166"/>
                <a:gd name="T13" fmla="*/ 83 h 166"/>
                <a:gd name="T14" fmla="*/ 83 w 166"/>
                <a:gd name="T15" fmla="*/ 133 h 166"/>
                <a:gd name="T16" fmla="*/ 33 w 166"/>
                <a:gd name="T17" fmla="*/ 83 h 166"/>
                <a:gd name="T18" fmla="*/ 83 w 166"/>
                <a:gd name="T19" fmla="*/ 33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6" h="166">
                  <a:moveTo>
                    <a:pt x="83" y="166"/>
                  </a:moveTo>
                  <a:cubicBezTo>
                    <a:pt x="128" y="166"/>
                    <a:pt x="166" y="129"/>
                    <a:pt x="166" y="83"/>
                  </a:cubicBezTo>
                  <a:cubicBezTo>
                    <a:pt x="166" y="37"/>
                    <a:pt x="128" y="0"/>
                    <a:pt x="83" y="0"/>
                  </a:cubicBezTo>
                  <a:cubicBezTo>
                    <a:pt x="37" y="0"/>
                    <a:pt x="0" y="37"/>
                    <a:pt x="0" y="83"/>
                  </a:cubicBezTo>
                  <a:cubicBezTo>
                    <a:pt x="0" y="129"/>
                    <a:pt x="37" y="166"/>
                    <a:pt x="83" y="166"/>
                  </a:cubicBezTo>
                  <a:close/>
                  <a:moveTo>
                    <a:pt x="83" y="33"/>
                  </a:moveTo>
                  <a:cubicBezTo>
                    <a:pt x="110" y="33"/>
                    <a:pt x="133" y="56"/>
                    <a:pt x="133" y="83"/>
                  </a:cubicBezTo>
                  <a:cubicBezTo>
                    <a:pt x="133" y="111"/>
                    <a:pt x="110" y="133"/>
                    <a:pt x="83" y="133"/>
                  </a:cubicBezTo>
                  <a:cubicBezTo>
                    <a:pt x="55" y="133"/>
                    <a:pt x="33" y="111"/>
                    <a:pt x="33" y="83"/>
                  </a:cubicBezTo>
                  <a:cubicBezTo>
                    <a:pt x="33" y="56"/>
                    <a:pt x="55" y="33"/>
                    <a:pt x="83" y="3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45720" tIns="22860" rIns="45720" bIns="22860" numCol="1" anchor="t" anchorCtr="0" compatLnSpc="1"/>
            <a:lstStyle/>
            <a:p>
              <a:endParaRPr lang="id-ID" sz="900" dirty="0">
                <a:latin typeface="+mj-lt"/>
              </a:endParaRPr>
            </a:p>
          </p:txBody>
        </p:sp>
        <p:sp>
          <p:nvSpPr>
            <p:cNvPr id="9" name="Freeform 7"/>
            <p:cNvSpPr>
              <a:spLocks noEditPoints="1"/>
            </p:cNvSpPr>
            <p:nvPr>
              <p:custDataLst>
                <p:tags r:id="rId24"/>
              </p:custDataLst>
            </p:nvPr>
          </p:nvSpPr>
          <p:spPr bwMode="auto">
            <a:xfrm>
              <a:off x="3375025" y="-1587"/>
              <a:ext cx="623888" cy="623888"/>
            </a:xfrm>
            <a:custGeom>
              <a:avLst/>
              <a:gdLst>
                <a:gd name="T0" fmla="*/ 83 w 166"/>
                <a:gd name="T1" fmla="*/ 0 h 166"/>
                <a:gd name="T2" fmla="*/ 0 w 166"/>
                <a:gd name="T3" fmla="*/ 83 h 166"/>
                <a:gd name="T4" fmla="*/ 83 w 166"/>
                <a:gd name="T5" fmla="*/ 166 h 166"/>
                <a:gd name="T6" fmla="*/ 166 w 166"/>
                <a:gd name="T7" fmla="*/ 83 h 166"/>
                <a:gd name="T8" fmla="*/ 83 w 166"/>
                <a:gd name="T9" fmla="*/ 0 h 166"/>
                <a:gd name="T10" fmla="*/ 83 w 166"/>
                <a:gd name="T11" fmla="*/ 133 h 166"/>
                <a:gd name="T12" fmla="*/ 33 w 166"/>
                <a:gd name="T13" fmla="*/ 83 h 166"/>
                <a:gd name="T14" fmla="*/ 83 w 166"/>
                <a:gd name="T15" fmla="*/ 33 h 166"/>
                <a:gd name="T16" fmla="*/ 133 w 166"/>
                <a:gd name="T17" fmla="*/ 83 h 166"/>
                <a:gd name="T18" fmla="*/ 83 w 166"/>
                <a:gd name="T19" fmla="*/ 133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6" h="166">
                  <a:moveTo>
                    <a:pt x="83" y="0"/>
                  </a:moveTo>
                  <a:cubicBezTo>
                    <a:pt x="37" y="0"/>
                    <a:pt x="0" y="37"/>
                    <a:pt x="0" y="83"/>
                  </a:cubicBezTo>
                  <a:cubicBezTo>
                    <a:pt x="0" y="129"/>
                    <a:pt x="37" y="166"/>
                    <a:pt x="83" y="166"/>
                  </a:cubicBezTo>
                  <a:cubicBezTo>
                    <a:pt x="129" y="166"/>
                    <a:pt x="166" y="129"/>
                    <a:pt x="166" y="83"/>
                  </a:cubicBezTo>
                  <a:cubicBezTo>
                    <a:pt x="166" y="37"/>
                    <a:pt x="129" y="0"/>
                    <a:pt x="83" y="0"/>
                  </a:cubicBezTo>
                  <a:close/>
                  <a:moveTo>
                    <a:pt x="83" y="133"/>
                  </a:moveTo>
                  <a:cubicBezTo>
                    <a:pt x="55" y="133"/>
                    <a:pt x="33" y="111"/>
                    <a:pt x="33" y="83"/>
                  </a:cubicBezTo>
                  <a:cubicBezTo>
                    <a:pt x="33" y="56"/>
                    <a:pt x="55" y="33"/>
                    <a:pt x="83" y="33"/>
                  </a:cubicBezTo>
                  <a:cubicBezTo>
                    <a:pt x="110" y="33"/>
                    <a:pt x="133" y="56"/>
                    <a:pt x="133" y="83"/>
                  </a:cubicBezTo>
                  <a:cubicBezTo>
                    <a:pt x="133" y="111"/>
                    <a:pt x="110" y="133"/>
                    <a:pt x="83" y="13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45720" tIns="22860" rIns="45720" bIns="22860" numCol="1" anchor="t" anchorCtr="0" compatLnSpc="1"/>
            <a:lstStyle/>
            <a:p>
              <a:endParaRPr lang="id-ID" sz="900" dirty="0">
                <a:latin typeface="+mj-lt"/>
              </a:endParaRPr>
            </a:p>
          </p:txBody>
        </p:sp>
        <p:sp>
          <p:nvSpPr>
            <p:cNvPr id="10" name="Freeform 8"/>
            <p:cNvSpPr>
              <a:spLocks noEditPoints="1"/>
            </p:cNvSpPr>
            <p:nvPr>
              <p:custDataLst>
                <p:tags r:id="rId25"/>
              </p:custDataLst>
            </p:nvPr>
          </p:nvSpPr>
          <p:spPr bwMode="auto">
            <a:xfrm>
              <a:off x="1000125" y="1874838"/>
              <a:ext cx="500063" cy="500063"/>
            </a:xfrm>
            <a:custGeom>
              <a:avLst/>
              <a:gdLst>
                <a:gd name="T0" fmla="*/ 0 w 133"/>
                <a:gd name="T1" fmla="*/ 66 h 133"/>
                <a:gd name="T2" fmla="*/ 67 w 133"/>
                <a:gd name="T3" fmla="*/ 133 h 133"/>
                <a:gd name="T4" fmla="*/ 133 w 133"/>
                <a:gd name="T5" fmla="*/ 66 h 133"/>
                <a:gd name="T6" fmla="*/ 67 w 133"/>
                <a:gd name="T7" fmla="*/ 0 h 133"/>
                <a:gd name="T8" fmla="*/ 0 w 133"/>
                <a:gd name="T9" fmla="*/ 66 h 133"/>
                <a:gd name="T10" fmla="*/ 67 w 133"/>
                <a:gd name="T11" fmla="*/ 33 h 133"/>
                <a:gd name="T12" fmla="*/ 100 w 133"/>
                <a:gd name="T13" fmla="*/ 66 h 133"/>
                <a:gd name="T14" fmla="*/ 67 w 133"/>
                <a:gd name="T15" fmla="*/ 100 h 133"/>
                <a:gd name="T16" fmla="*/ 33 w 133"/>
                <a:gd name="T17" fmla="*/ 66 h 133"/>
                <a:gd name="T18" fmla="*/ 67 w 133"/>
                <a:gd name="T19" fmla="*/ 33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33" h="133">
                  <a:moveTo>
                    <a:pt x="0" y="66"/>
                  </a:moveTo>
                  <a:cubicBezTo>
                    <a:pt x="0" y="103"/>
                    <a:pt x="30" y="133"/>
                    <a:pt x="67" y="133"/>
                  </a:cubicBezTo>
                  <a:cubicBezTo>
                    <a:pt x="103" y="133"/>
                    <a:pt x="133" y="103"/>
                    <a:pt x="133" y="66"/>
                  </a:cubicBezTo>
                  <a:cubicBezTo>
                    <a:pt x="133" y="30"/>
                    <a:pt x="103" y="0"/>
                    <a:pt x="67" y="0"/>
                  </a:cubicBezTo>
                  <a:cubicBezTo>
                    <a:pt x="30" y="0"/>
                    <a:pt x="0" y="30"/>
                    <a:pt x="0" y="66"/>
                  </a:cubicBezTo>
                  <a:close/>
                  <a:moveTo>
                    <a:pt x="67" y="33"/>
                  </a:moveTo>
                  <a:cubicBezTo>
                    <a:pt x="85" y="33"/>
                    <a:pt x="100" y="48"/>
                    <a:pt x="100" y="66"/>
                  </a:cubicBezTo>
                  <a:cubicBezTo>
                    <a:pt x="100" y="85"/>
                    <a:pt x="85" y="100"/>
                    <a:pt x="67" y="100"/>
                  </a:cubicBezTo>
                  <a:cubicBezTo>
                    <a:pt x="48" y="100"/>
                    <a:pt x="33" y="85"/>
                    <a:pt x="33" y="66"/>
                  </a:cubicBezTo>
                  <a:cubicBezTo>
                    <a:pt x="33" y="48"/>
                    <a:pt x="48" y="33"/>
                    <a:pt x="67" y="3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45720" tIns="22860" rIns="45720" bIns="22860" numCol="1" anchor="t" anchorCtr="0" compatLnSpc="1"/>
            <a:lstStyle/>
            <a:p>
              <a:endParaRPr lang="id-ID" sz="900" dirty="0">
                <a:latin typeface="+mj-lt"/>
              </a:endParaRPr>
            </a:p>
          </p:txBody>
        </p:sp>
        <p:sp>
          <p:nvSpPr>
            <p:cNvPr id="11" name="Oval 9"/>
            <p:cNvSpPr>
              <a:spLocks noChangeArrowheads="1"/>
            </p:cNvSpPr>
            <p:nvPr>
              <p:custDataLst>
                <p:tags r:id="rId26"/>
              </p:custDataLst>
            </p:nvPr>
          </p:nvSpPr>
          <p:spPr bwMode="auto">
            <a:xfrm>
              <a:off x="1500188" y="2751138"/>
              <a:ext cx="250825" cy="247650"/>
            </a:xfrm>
            <a:prstGeom prst="ellipse">
              <a:avLst/>
            </a:prstGeom>
            <a:grpFill/>
            <a:ln>
              <a:noFill/>
            </a:ln>
          </p:spPr>
          <p:txBody>
            <a:bodyPr vert="horz" wrap="square" lIns="45720" tIns="22860" rIns="45720" bIns="22860" numCol="1" anchor="t" anchorCtr="0" compatLnSpc="1"/>
            <a:lstStyle/>
            <a:p>
              <a:endParaRPr lang="id-ID" sz="900" dirty="0">
                <a:latin typeface="+mj-lt"/>
              </a:endParaRPr>
            </a:p>
          </p:txBody>
        </p:sp>
        <p:sp>
          <p:nvSpPr>
            <p:cNvPr id="12" name="Oval 10"/>
            <p:cNvSpPr>
              <a:spLocks noChangeArrowheads="1"/>
            </p:cNvSpPr>
            <p:nvPr>
              <p:custDataLst>
                <p:tags r:id="rId27"/>
              </p:custDataLst>
            </p:nvPr>
          </p:nvSpPr>
          <p:spPr bwMode="auto">
            <a:xfrm>
              <a:off x="3498850" y="874713"/>
              <a:ext cx="252413" cy="247650"/>
            </a:xfrm>
            <a:prstGeom prst="ellipse">
              <a:avLst/>
            </a:prstGeom>
            <a:grpFill/>
            <a:ln>
              <a:noFill/>
            </a:ln>
          </p:spPr>
          <p:txBody>
            <a:bodyPr vert="horz" wrap="square" lIns="45720" tIns="22860" rIns="45720" bIns="22860" numCol="1" anchor="t" anchorCtr="0" compatLnSpc="1"/>
            <a:lstStyle/>
            <a:p>
              <a:endParaRPr lang="id-ID" sz="900" dirty="0">
                <a:latin typeface="+mj-lt"/>
              </a:endParaRPr>
            </a:p>
          </p:txBody>
        </p:sp>
      </p:grpSp>
      <p:grpSp>
        <p:nvGrpSpPr>
          <p:cNvPr id="16" name="Group 17"/>
          <p:cNvGrpSpPr/>
          <p:nvPr/>
        </p:nvGrpSpPr>
        <p:grpSpPr>
          <a:xfrm>
            <a:off x="9502511" y="2473608"/>
            <a:ext cx="762314" cy="762842"/>
            <a:chOff x="-1587" y="-3175"/>
            <a:chExt cx="3670300" cy="3671888"/>
          </a:xfrm>
          <a:solidFill>
            <a:schemeClr val="bg1"/>
          </a:solidFill>
        </p:grpSpPr>
        <p:sp>
          <p:nvSpPr>
            <p:cNvPr id="17" name="Freeform 24"/>
            <p:cNvSpPr>
              <a:spLocks noEditPoints="1"/>
            </p:cNvSpPr>
            <p:nvPr>
              <p:custDataLst>
                <p:tags r:id="rId20"/>
              </p:custDataLst>
            </p:nvPr>
          </p:nvSpPr>
          <p:spPr bwMode="auto">
            <a:xfrm>
              <a:off x="-1587" y="-3175"/>
              <a:ext cx="3670300" cy="3671888"/>
            </a:xfrm>
            <a:custGeom>
              <a:avLst/>
              <a:gdLst>
                <a:gd name="T0" fmla="*/ 631 w 976"/>
                <a:gd name="T1" fmla="*/ 306 h 976"/>
                <a:gd name="T2" fmla="*/ 488 w 976"/>
                <a:gd name="T3" fmla="*/ 0 h 976"/>
                <a:gd name="T4" fmla="*/ 275 w 976"/>
                <a:gd name="T5" fmla="*/ 312 h 976"/>
                <a:gd name="T6" fmla="*/ 244 w 976"/>
                <a:gd name="T7" fmla="*/ 329 h 976"/>
                <a:gd name="T8" fmla="*/ 92 w 976"/>
                <a:gd name="T9" fmla="*/ 305 h 976"/>
                <a:gd name="T10" fmla="*/ 0 w 976"/>
                <a:gd name="T11" fmla="*/ 885 h 976"/>
                <a:gd name="T12" fmla="*/ 183 w 976"/>
                <a:gd name="T13" fmla="*/ 976 h 976"/>
                <a:gd name="T14" fmla="*/ 266 w 976"/>
                <a:gd name="T15" fmla="*/ 924 h 976"/>
                <a:gd name="T16" fmla="*/ 275 w 976"/>
                <a:gd name="T17" fmla="*/ 926 h 976"/>
                <a:gd name="T18" fmla="*/ 580 w 976"/>
                <a:gd name="T19" fmla="*/ 976 h 976"/>
                <a:gd name="T20" fmla="*/ 856 w 976"/>
                <a:gd name="T21" fmla="*/ 917 h 976"/>
                <a:gd name="T22" fmla="*/ 870 w 976"/>
                <a:gd name="T23" fmla="*/ 831 h 976"/>
                <a:gd name="T24" fmla="*/ 920 w 976"/>
                <a:gd name="T25" fmla="*/ 669 h 976"/>
                <a:gd name="T26" fmla="*/ 949 w 976"/>
                <a:gd name="T27" fmla="*/ 512 h 976"/>
                <a:gd name="T28" fmla="*/ 976 w 976"/>
                <a:gd name="T29" fmla="*/ 439 h 976"/>
                <a:gd name="T30" fmla="*/ 890 w 976"/>
                <a:gd name="T31" fmla="*/ 319 h 976"/>
                <a:gd name="T32" fmla="*/ 183 w 976"/>
                <a:gd name="T33" fmla="*/ 915 h 976"/>
                <a:gd name="T34" fmla="*/ 61 w 976"/>
                <a:gd name="T35" fmla="*/ 885 h 976"/>
                <a:gd name="T36" fmla="*/ 92 w 976"/>
                <a:gd name="T37" fmla="*/ 366 h 976"/>
                <a:gd name="T38" fmla="*/ 214 w 976"/>
                <a:gd name="T39" fmla="*/ 397 h 976"/>
                <a:gd name="T40" fmla="*/ 914 w 976"/>
                <a:gd name="T41" fmla="*/ 443 h 976"/>
                <a:gd name="T42" fmla="*/ 793 w 976"/>
                <a:gd name="T43" fmla="*/ 488 h 976"/>
                <a:gd name="T44" fmla="*/ 793 w 976"/>
                <a:gd name="T45" fmla="*/ 519 h 976"/>
                <a:gd name="T46" fmla="*/ 901 w 976"/>
                <a:gd name="T47" fmla="*/ 575 h 976"/>
                <a:gd name="T48" fmla="*/ 763 w 976"/>
                <a:gd name="T49" fmla="*/ 641 h 976"/>
                <a:gd name="T50" fmla="*/ 763 w 976"/>
                <a:gd name="T51" fmla="*/ 671 h 976"/>
                <a:gd name="T52" fmla="*/ 862 w 976"/>
                <a:gd name="T53" fmla="*/ 734 h 976"/>
                <a:gd name="T54" fmla="*/ 732 w 976"/>
                <a:gd name="T55" fmla="*/ 793 h 976"/>
                <a:gd name="T56" fmla="*/ 732 w 976"/>
                <a:gd name="T57" fmla="*/ 824 h 976"/>
                <a:gd name="T58" fmla="*/ 811 w 976"/>
                <a:gd name="T59" fmla="*/ 866 h 976"/>
                <a:gd name="T60" fmla="*/ 747 w 976"/>
                <a:gd name="T61" fmla="*/ 915 h 976"/>
                <a:gd name="T62" fmla="*/ 411 w 976"/>
                <a:gd name="T63" fmla="*/ 896 h 976"/>
                <a:gd name="T64" fmla="*/ 244 w 976"/>
                <a:gd name="T65" fmla="*/ 835 h 976"/>
                <a:gd name="T66" fmla="*/ 268 w 976"/>
                <a:gd name="T67" fmla="*/ 382 h 976"/>
                <a:gd name="T68" fmla="*/ 458 w 976"/>
                <a:gd name="T69" fmla="*/ 92 h 976"/>
                <a:gd name="T70" fmla="*/ 577 w 976"/>
                <a:gd name="T71" fmla="*/ 206 h 976"/>
                <a:gd name="T72" fmla="*/ 879 w 976"/>
                <a:gd name="T73" fmla="*/ 377 h 976"/>
                <a:gd name="T74" fmla="*/ 914 w 976"/>
                <a:gd name="T75" fmla="*/ 443 h 9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976" h="976">
                  <a:moveTo>
                    <a:pt x="890" y="319"/>
                  </a:moveTo>
                  <a:cubicBezTo>
                    <a:pt x="851" y="309"/>
                    <a:pt x="762" y="309"/>
                    <a:pt x="631" y="306"/>
                  </a:cubicBezTo>
                  <a:cubicBezTo>
                    <a:pt x="637" y="277"/>
                    <a:pt x="638" y="252"/>
                    <a:pt x="638" y="206"/>
                  </a:cubicBezTo>
                  <a:cubicBezTo>
                    <a:pt x="638" y="96"/>
                    <a:pt x="559" y="0"/>
                    <a:pt x="488" y="0"/>
                  </a:cubicBezTo>
                  <a:cubicBezTo>
                    <a:pt x="438" y="0"/>
                    <a:pt x="397" y="41"/>
                    <a:pt x="397" y="91"/>
                  </a:cubicBezTo>
                  <a:cubicBezTo>
                    <a:pt x="396" y="152"/>
                    <a:pt x="377" y="258"/>
                    <a:pt x="275" y="312"/>
                  </a:cubicBezTo>
                  <a:cubicBezTo>
                    <a:pt x="267" y="316"/>
                    <a:pt x="246" y="327"/>
                    <a:pt x="242" y="328"/>
                  </a:cubicBezTo>
                  <a:cubicBezTo>
                    <a:pt x="244" y="329"/>
                    <a:pt x="244" y="329"/>
                    <a:pt x="244" y="329"/>
                  </a:cubicBezTo>
                  <a:cubicBezTo>
                    <a:pt x="228" y="316"/>
                    <a:pt x="206" y="305"/>
                    <a:pt x="183" y="305"/>
                  </a:cubicBezTo>
                  <a:cubicBezTo>
                    <a:pt x="92" y="305"/>
                    <a:pt x="92" y="305"/>
                    <a:pt x="92" y="305"/>
                  </a:cubicBezTo>
                  <a:cubicBezTo>
                    <a:pt x="41" y="305"/>
                    <a:pt x="0" y="346"/>
                    <a:pt x="0" y="397"/>
                  </a:cubicBezTo>
                  <a:cubicBezTo>
                    <a:pt x="0" y="885"/>
                    <a:pt x="0" y="885"/>
                    <a:pt x="0" y="885"/>
                  </a:cubicBezTo>
                  <a:cubicBezTo>
                    <a:pt x="0" y="935"/>
                    <a:pt x="41" y="976"/>
                    <a:pt x="92" y="976"/>
                  </a:cubicBezTo>
                  <a:cubicBezTo>
                    <a:pt x="183" y="976"/>
                    <a:pt x="183" y="976"/>
                    <a:pt x="183" y="976"/>
                  </a:cubicBezTo>
                  <a:cubicBezTo>
                    <a:pt x="219" y="976"/>
                    <a:pt x="250" y="954"/>
                    <a:pt x="264" y="923"/>
                  </a:cubicBezTo>
                  <a:cubicBezTo>
                    <a:pt x="265" y="923"/>
                    <a:pt x="265" y="924"/>
                    <a:pt x="266" y="924"/>
                  </a:cubicBezTo>
                  <a:cubicBezTo>
                    <a:pt x="268" y="924"/>
                    <a:pt x="270" y="925"/>
                    <a:pt x="273" y="926"/>
                  </a:cubicBezTo>
                  <a:cubicBezTo>
                    <a:pt x="274" y="926"/>
                    <a:pt x="274" y="926"/>
                    <a:pt x="275" y="926"/>
                  </a:cubicBezTo>
                  <a:cubicBezTo>
                    <a:pt x="292" y="930"/>
                    <a:pt x="326" y="938"/>
                    <a:pt x="398" y="955"/>
                  </a:cubicBezTo>
                  <a:cubicBezTo>
                    <a:pt x="414" y="959"/>
                    <a:pt x="496" y="976"/>
                    <a:pt x="580" y="976"/>
                  </a:cubicBezTo>
                  <a:cubicBezTo>
                    <a:pt x="747" y="976"/>
                    <a:pt x="747" y="976"/>
                    <a:pt x="747" y="976"/>
                  </a:cubicBezTo>
                  <a:cubicBezTo>
                    <a:pt x="798" y="976"/>
                    <a:pt x="835" y="956"/>
                    <a:pt x="856" y="917"/>
                  </a:cubicBezTo>
                  <a:cubicBezTo>
                    <a:pt x="857" y="917"/>
                    <a:pt x="864" y="903"/>
                    <a:pt x="869" y="884"/>
                  </a:cubicBezTo>
                  <a:cubicBezTo>
                    <a:pt x="874" y="870"/>
                    <a:pt x="875" y="851"/>
                    <a:pt x="870" y="831"/>
                  </a:cubicBezTo>
                  <a:cubicBezTo>
                    <a:pt x="903" y="808"/>
                    <a:pt x="913" y="774"/>
                    <a:pt x="920" y="752"/>
                  </a:cubicBezTo>
                  <a:cubicBezTo>
                    <a:pt x="932" y="716"/>
                    <a:pt x="928" y="688"/>
                    <a:pt x="920" y="669"/>
                  </a:cubicBezTo>
                  <a:cubicBezTo>
                    <a:pt x="939" y="651"/>
                    <a:pt x="954" y="625"/>
                    <a:pt x="961" y="585"/>
                  </a:cubicBezTo>
                  <a:cubicBezTo>
                    <a:pt x="965" y="559"/>
                    <a:pt x="961" y="534"/>
                    <a:pt x="949" y="512"/>
                  </a:cubicBezTo>
                  <a:cubicBezTo>
                    <a:pt x="966" y="493"/>
                    <a:pt x="974" y="468"/>
                    <a:pt x="975" y="446"/>
                  </a:cubicBezTo>
                  <a:cubicBezTo>
                    <a:pt x="976" y="439"/>
                    <a:pt x="976" y="439"/>
                    <a:pt x="976" y="439"/>
                  </a:cubicBezTo>
                  <a:cubicBezTo>
                    <a:pt x="976" y="435"/>
                    <a:pt x="976" y="433"/>
                    <a:pt x="976" y="424"/>
                  </a:cubicBezTo>
                  <a:cubicBezTo>
                    <a:pt x="976" y="386"/>
                    <a:pt x="949" y="336"/>
                    <a:pt x="890" y="319"/>
                  </a:cubicBezTo>
                  <a:close/>
                  <a:moveTo>
                    <a:pt x="214" y="885"/>
                  </a:moveTo>
                  <a:cubicBezTo>
                    <a:pt x="214" y="901"/>
                    <a:pt x="200" y="915"/>
                    <a:pt x="183" y="915"/>
                  </a:cubicBezTo>
                  <a:cubicBezTo>
                    <a:pt x="92" y="915"/>
                    <a:pt x="92" y="915"/>
                    <a:pt x="92" y="915"/>
                  </a:cubicBezTo>
                  <a:cubicBezTo>
                    <a:pt x="75" y="915"/>
                    <a:pt x="61" y="901"/>
                    <a:pt x="61" y="885"/>
                  </a:cubicBezTo>
                  <a:cubicBezTo>
                    <a:pt x="61" y="397"/>
                    <a:pt x="61" y="397"/>
                    <a:pt x="61" y="397"/>
                  </a:cubicBezTo>
                  <a:cubicBezTo>
                    <a:pt x="61" y="380"/>
                    <a:pt x="75" y="366"/>
                    <a:pt x="92" y="366"/>
                  </a:cubicBezTo>
                  <a:cubicBezTo>
                    <a:pt x="183" y="366"/>
                    <a:pt x="183" y="366"/>
                    <a:pt x="183" y="366"/>
                  </a:cubicBezTo>
                  <a:cubicBezTo>
                    <a:pt x="200" y="366"/>
                    <a:pt x="214" y="380"/>
                    <a:pt x="214" y="397"/>
                  </a:cubicBezTo>
                  <a:lnTo>
                    <a:pt x="214" y="885"/>
                  </a:lnTo>
                  <a:close/>
                  <a:moveTo>
                    <a:pt x="914" y="443"/>
                  </a:moveTo>
                  <a:cubicBezTo>
                    <a:pt x="914" y="458"/>
                    <a:pt x="907" y="488"/>
                    <a:pt x="854" y="488"/>
                  </a:cubicBezTo>
                  <a:cubicBezTo>
                    <a:pt x="808" y="488"/>
                    <a:pt x="793" y="488"/>
                    <a:pt x="793" y="488"/>
                  </a:cubicBezTo>
                  <a:cubicBezTo>
                    <a:pt x="785" y="488"/>
                    <a:pt x="778" y="495"/>
                    <a:pt x="778" y="503"/>
                  </a:cubicBezTo>
                  <a:cubicBezTo>
                    <a:pt x="778" y="512"/>
                    <a:pt x="785" y="519"/>
                    <a:pt x="793" y="519"/>
                  </a:cubicBezTo>
                  <a:cubicBezTo>
                    <a:pt x="793" y="519"/>
                    <a:pt x="806" y="519"/>
                    <a:pt x="852" y="519"/>
                  </a:cubicBezTo>
                  <a:cubicBezTo>
                    <a:pt x="898" y="519"/>
                    <a:pt x="904" y="556"/>
                    <a:pt x="901" y="575"/>
                  </a:cubicBezTo>
                  <a:cubicBezTo>
                    <a:pt x="897" y="598"/>
                    <a:pt x="886" y="641"/>
                    <a:pt x="835" y="641"/>
                  </a:cubicBezTo>
                  <a:cubicBezTo>
                    <a:pt x="783" y="641"/>
                    <a:pt x="763" y="641"/>
                    <a:pt x="763" y="641"/>
                  </a:cubicBezTo>
                  <a:cubicBezTo>
                    <a:pt x="754" y="641"/>
                    <a:pt x="747" y="647"/>
                    <a:pt x="747" y="656"/>
                  </a:cubicBezTo>
                  <a:cubicBezTo>
                    <a:pt x="747" y="664"/>
                    <a:pt x="754" y="671"/>
                    <a:pt x="763" y="671"/>
                  </a:cubicBezTo>
                  <a:cubicBezTo>
                    <a:pt x="763" y="671"/>
                    <a:pt x="799" y="671"/>
                    <a:pt x="823" y="671"/>
                  </a:cubicBezTo>
                  <a:cubicBezTo>
                    <a:pt x="874" y="671"/>
                    <a:pt x="870" y="710"/>
                    <a:pt x="862" y="734"/>
                  </a:cubicBezTo>
                  <a:cubicBezTo>
                    <a:pt x="852" y="764"/>
                    <a:pt x="846" y="793"/>
                    <a:pt x="782" y="793"/>
                  </a:cubicBezTo>
                  <a:cubicBezTo>
                    <a:pt x="760" y="793"/>
                    <a:pt x="732" y="793"/>
                    <a:pt x="732" y="793"/>
                  </a:cubicBezTo>
                  <a:cubicBezTo>
                    <a:pt x="723" y="793"/>
                    <a:pt x="717" y="800"/>
                    <a:pt x="717" y="808"/>
                  </a:cubicBezTo>
                  <a:cubicBezTo>
                    <a:pt x="717" y="817"/>
                    <a:pt x="723" y="824"/>
                    <a:pt x="732" y="824"/>
                  </a:cubicBezTo>
                  <a:cubicBezTo>
                    <a:pt x="732" y="824"/>
                    <a:pt x="753" y="824"/>
                    <a:pt x="780" y="824"/>
                  </a:cubicBezTo>
                  <a:cubicBezTo>
                    <a:pt x="813" y="824"/>
                    <a:pt x="815" y="855"/>
                    <a:pt x="811" y="866"/>
                  </a:cubicBezTo>
                  <a:cubicBezTo>
                    <a:pt x="807" y="879"/>
                    <a:pt x="803" y="888"/>
                    <a:pt x="803" y="888"/>
                  </a:cubicBezTo>
                  <a:cubicBezTo>
                    <a:pt x="793" y="905"/>
                    <a:pt x="779" y="915"/>
                    <a:pt x="747" y="915"/>
                  </a:cubicBezTo>
                  <a:cubicBezTo>
                    <a:pt x="580" y="915"/>
                    <a:pt x="580" y="915"/>
                    <a:pt x="580" y="915"/>
                  </a:cubicBezTo>
                  <a:cubicBezTo>
                    <a:pt x="497" y="915"/>
                    <a:pt x="414" y="896"/>
                    <a:pt x="411" y="896"/>
                  </a:cubicBezTo>
                  <a:cubicBezTo>
                    <a:pt x="285" y="866"/>
                    <a:pt x="278" y="864"/>
                    <a:pt x="270" y="862"/>
                  </a:cubicBezTo>
                  <a:cubicBezTo>
                    <a:pt x="270" y="862"/>
                    <a:pt x="244" y="857"/>
                    <a:pt x="244" y="835"/>
                  </a:cubicBezTo>
                  <a:cubicBezTo>
                    <a:pt x="244" y="414"/>
                    <a:pt x="244" y="414"/>
                    <a:pt x="244" y="414"/>
                  </a:cubicBezTo>
                  <a:cubicBezTo>
                    <a:pt x="244" y="399"/>
                    <a:pt x="253" y="386"/>
                    <a:pt x="268" y="382"/>
                  </a:cubicBezTo>
                  <a:cubicBezTo>
                    <a:pt x="270" y="381"/>
                    <a:pt x="273" y="380"/>
                    <a:pt x="275" y="380"/>
                  </a:cubicBezTo>
                  <a:cubicBezTo>
                    <a:pt x="414" y="322"/>
                    <a:pt x="456" y="195"/>
                    <a:pt x="458" y="92"/>
                  </a:cubicBezTo>
                  <a:cubicBezTo>
                    <a:pt x="458" y="77"/>
                    <a:pt x="469" y="61"/>
                    <a:pt x="488" y="61"/>
                  </a:cubicBezTo>
                  <a:cubicBezTo>
                    <a:pt x="520" y="61"/>
                    <a:pt x="577" y="126"/>
                    <a:pt x="577" y="206"/>
                  </a:cubicBezTo>
                  <a:cubicBezTo>
                    <a:pt x="577" y="278"/>
                    <a:pt x="574" y="291"/>
                    <a:pt x="549" y="366"/>
                  </a:cubicBezTo>
                  <a:cubicBezTo>
                    <a:pt x="854" y="366"/>
                    <a:pt x="852" y="370"/>
                    <a:pt x="879" y="377"/>
                  </a:cubicBezTo>
                  <a:cubicBezTo>
                    <a:pt x="912" y="387"/>
                    <a:pt x="915" y="415"/>
                    <a:pt x="915" y="424"/>
                  </a:cubicBezTo>
                  <a:cubicBezTo>
                    <a:pt x="915" y="435"/>
                    <a:pt x="915" y="433"/>
                    <a:pt x="914" y="44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45720" tIns="22860" rIns="45720" bIns="22860" numCol="1" anchor="t" anchorCtr="0" compatLnSpc="1"/>
            <a:lstStyle/>
            <a:p>
              <a:endParaRPr lang="id-ID" sz="900" dirty="0">
                <a:latin typeface="+mj-lt"/>
              </a:endParaRPr>
            </a:p>
          </p:txBody>
        </p:sp>
        <p:sp>
          <p:nvSpPr>
            <p:cNvPr id="18" name="Freeform 25"/>
            <p:cNvSpPr>
              <a:spLocks noEditPoints="1"/>
            </p:cNvSpPr>
            <p:nvPr>
              <p:custDataLst>
                <p:tags r:id="rId21"/>
              </p:custDataLst>
            </p:nvPr>
          </p:nvSpPr>
          <p:spPr bwMode="auto">
            <a:xfrm>
              <a:off x="344488" y="2979738"/>
              <a:ext cx="341313" cy="346075"/>
            </a:xfrm>
            <a:custGeom>
              <a:avLst/>
              <a:gdLst>
                <a:gd name="T0" fmla="*/ 45 w 91"/>
                <a:gd name="T1" fmla="*/ 0 h 92"/>
                <a:gd name="T2" fmla="*/ 0 w 91"/>
                <a:gd name="T3" fmla="*/ 46 h 92"/>
                <a:gd name="T4" fmla="*/ 45 w 91"/>
                <a:gd name="T5" fmla="*/ 92 h 92"/>
                <a:gd name="T6" fmla="*/ 91 w 91"/>
                <a:gd name="T7" fmla="*/ 46 h 92"/>
                <a:gd name="T8" fmla="*/ 45 w 91"/>
                <a:gd name="T9" fmla="*/ 0 h 92"/>
                <a:gd name="T10" fmla="*/ 45 w 91"/>
                <a:gd name="T11" fmla="*/ 61 h 92"/>
                <a:gd name="T12" fmla="*/ 30 w 91"/>
                <a:gd name="T13" fmla="*/ 46 h 92"/>
                <a:gd name="T14" fmla="*/ 45 w 91"/>
                <a:gd name="T15" fmla="*/ 31 h 92"/>
                <a:gd name="T16" fmla="*/ 61 w 91"/>
                <a:gd name="T17" fmla="*/ 46 h 92"/>
                <a:gd name="T18" fmla="*/ 45 w 91"/>
                <a:gd name="T19" fmla="*/ 61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1" h="92">
                  <a:moveTo>
                    <a:pt x="45" y="0"/>
                  </a:moveTo>
                  <a:cubicBezTo>
                    <a:pt x="20" y="0"/>
                    <a:pt x="0" y="20"/>
                    <a:pt x="0" y="46"/>
                  </a:cubicBezTo>
                  <a:cubicBezTo>
                    <a:pt x="0" y="71"/>
                    <a:pt x="20" y="92"/>
                    <a:pt x="45" y="92"/>
                  </a:cubicBezTo>
                  <a:cubicBezTo>
                    <a:pt x="71" y="92"/>
                    <a:pt x="91" y="71"/>
                    <a:pt x="91" y="46"/>
                  </a:cubicBezTo>
                  <a:cubicBezTo>
                    <a:pt x="91" y="20"/>
                    <a:pt x="71" y="0"/>
                    <a:pt x="45" y="0"/>
                  </a:cubicBezTo>
                  <a:close/>
                  <a:moveTo>
                    <a:pt x="45" y="61"/>
                  </a:moveTo>
                  <a:cubicBezTo>
                    <a:pt x="37" y="61"/>
                    <a:pt x="30" y="54"/>
                    <a:pt x="30" y="46"/>
                  </a:cubicBezTo>
                  <a:cubicBezTo>
                    <a:pt x="30" y="37"/>
                    <a:pt x="37" y="31"/>
                    <a:pt x="45" y="31"/>
                  </a:cubicBezTo>
                  <a:cubicBezTo>
                    <a:pt x="54" y="31"/>
                    <a:pt x="61" y="37"/>
                    <a:pt x="61" y="46"/>
                  </a:cubicBezTo>
                  <a:cubicBezTo>
                    <a:pt x="61" y="54"/>
                    <a:pt x="54" y="61"/>
                    <a:pt x="45" y="6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45720" tIns="22860" rIns="45720" bIns="22860" numCol="1" anchor="t" anchorCtr="0" compatLnSpc="1"/>
            <a:lstStyle/>
            <a:p>
              <a:endParaRPr lang="id-ID" sz="900" dirty="0">
                <a:latin typeface="+mj-lt"/>
              </a:endParaRPr>
            </a:p>
          </p:txBody>
        </p:sp>
      </p:grpSp>
      <p:sp>
        <p:nvSpPr>
          <p:cNvPr id="24" name="Rectangle 29"/>
          <p:cNvSpPr/>
          <p:nvPr>
            <p:custDataLst>
              <p:tags r:id="rId9"/>
            </p:custDataLst>
          </p:nvPr>
        </p:nvSpPr>
        <p:spPr>
          <a:xfrm>
            <a:off x="1221167" y="4030410"/>
            <a:ext cx="2281246" cy="6038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>
              <a:lnSpc>
                <a:spcPts val="2000"/>
              </a:lnSpc>
              <a:defRPr/>
            </a:pPr>
            <a:r>
              <a:rPr lang="zh-CN" altLang="en-US" sz="1200" dirty="0">
                <a:solidFill>
                  <a:schemeClr val="bg1">
                    <a:lumMod val="50000"/>
                  </a:schemeClr>
                </a:solidFill>
                <a:latin typeface="Times New Roman" panose="02020603050405020304" charset="0"/>
                <a:ea typeface="思源黑体" panose="020B0400000000000000" pitchFamily="34" charset="-122"/>
                <a:sym typeface="FZHei-B01S" panose="02010601030101010101" pitchFamily="2" charset="-122"/>
              </a:rPr>
              <a:t>点击输入您的文字内容，点击输入您的文字内容</a:t>
            </a:r>
          </a:p>
        </p:txBody>
      </p:sp>
      <p:sp>
        <p:nvSpPr>
          <p:cNvPr id="25" name="Rectangle 30"/>
          <p:cNvSpPr/>
          <p:nvPr>
            <p:custDataLst>
              <p:tags r:id="rId10"/>
            </p:custDataLst>
          </p:nvPr>
        </p:nvSpPr>
        <p:spPr>
          <a:xfrm>
            <a:off x="1586865" y="3696335"/>
            <a:ext cx="1550035" cy="3371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1600" b="1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Times New Roman" panose="02020603050405020304" charset="0"/>
                <a:ea typeface="思源黑体" panose="020B0400000000000000" pitchFamily="34" charset="-122"/>
                <a:cs typeface="Open Sans" panose="020B0606030504020204" pitchFamily="34" charset="0"/>
                <a:sym typeface="+mn-ea"/>
              </a:rPr>
              <a:t>填写您的标题</a:t>
            </a:r>
          </a:p>
        </p:txBody>
      </p:sp>
      <p:sp>
        <p:nvSpPr>
          <p:cNvPr id="26" name="Rectangle 29"/>
          <p:cNvSpPr/>
          <p:nvPr>
            <p:custDataLst>
              <p:tags r:id="rId11"/>
            </p:custDataLst>
          </p:nvPr>
        </p:nvSpPr>
        <p:spPr>
          <a:xfrm>
            <a:off x="3606872" y="4030410"/>
            <a:ext cx="2281246" cy="6038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>
              <a:lnSpc>
                <a:spcPts val="2000"/>
              </a:lnSpc>
              <a:defRPr/>
            </a:pPr>
            <a:r>
              <a:rPr lang="zh-CN" altLang="en-US" sz="1200" dirty="0">
                <a:solidFill>
                  <a:schemeClr val="bg1">
                    <a:lumMod val="50000"/>
                  </a:schemeClr>
                </a:solidFill>
                <a:latin typeface="Times New Roman" panose="02020603050405020304" charset="0"/>
                <a:ea typeface="思源黑体" panose="020B0400000000000000" pitchFamily="34" charset="-122"/>
                <a:sym typeface="FZHei-B01S" panose="02010601030101010101" pitchFamily="2" charset="-122"/>
              </a:rPr>
              <a:t>点击输入您的文字内容，点击输入您的文字内容</a:t>
            </a:r>
          </a:p>
        </p:txBody>
      </p:sp>
      <p:sp>
        <p:nvSpPr>
          <p:cNvPr id="27" name="Rectangle 30"/>
          <p:cNvSpPr/>
          <p:nvPr>
            <p:custDataLst>
              <p:tags r:id="rId12"/>
            </p:custDataLst>
          </p:nvPr>
        </p:nvSpPr>
        <p:spPr>
          <a:xfrm>
            <a:off x="4039870" y="3693160"/>
            <a:ext cx="1415415" cy="3371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1600" b="1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Times New Roman" panose="02020603050405020304" charset="0"/>
                <a:ea typeface="思源黑体" panose="020B0400000000000000" pitchFamily="34" charset="-122"/>
                <a:cs typeface="Open Sans" panose="020B0606030504020204" pitchFamily="34" charset="0"/>
                <a:sym typeface="+mn-ea"/>
              </a:rPr>
              <a:t>填写您的标题</a:t>
            </a:r>
            <a:endParaRPr kumimoji="0" lang="zh-CN" altLang="en-US" sz="1600" b="1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Times New Roman" panose="02020603050405020304" charset="0"/>
              <a:ea typeface="思源黑体" panose="020B0400000000000000" pitchFamily="34" charset="-122"/>
              <a:cs typeface="Open Sans" panose="020B0606030504020204" pitchFamily="34" charset="0"/>
              <a:sym typeface="+mn-ea"/>
            </a:endParaRPr>
          </a:p>
        </p:txBody>
      </p:sp>
      <p:sp>
        <p:nvSpPr>
          <p:cNvPr id="28" name="Rectangle 29"/>
          <p:cNvSpPr/>
          <p:nvPr>
            <p:custDataLst>
              <p:tags r:id="rId13"/>
            </p:custDataLst>
          </p:nvPr>
        </p:nvSpPr>
        <p:spPr>
          <a:xfrm>
            <a:off x="6096000" y="4030410"/>
            <a:ext cx="2281246" cy="6038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>
              <a:lnSpc>
                <a:spcPts val="2000"/>
              </a:lnSpc>
              <a:defRPr/>
            </a:pPr>
            <a:r>
              <a:rPr lang="zh-CN" altLang="en-US" sz="1200" dirty="0">
                <a:solidFill>
                  <a:schemeClr val="bg1">
                    <a:lumMod val="50000"/>
                  </a:schemeClr>
                </a:solidFill>
                <a:latin typeface="Times New Roman" panose="02020603050405020304" charset="0"/>
                <a:ea typeface="思源黑体" panose="020B0400000000000000" pitchFamily="34" charset="-122"/>
                <a:sym typeface="FZHei-B01S" panose="02010601030101010101" pitchFamily="2" charset="-122"/>
              </a:rPr>
              <a:t>点击输入您的文字内容，点击输入您的文字内容</a:t>
            </a:r>
          </a:p>
        </p:txBody>
      </p:sp>
      <p:sp>
        <p:nvSpPr>
          <p:cNvPr id="29" name="Rectangle 30"/>
          <p:cNvSpPr/>
          <p:nvPr>
            <p:custDataLst>
              <p:tags r:id="rId14"/>
            </p:custDataLst>
          </p:nvPr>
        </p:nvSpPr>
        <p:spPr>
          <a:xfrm>
            <a:off x="6571615" y="3693160"/>
            <a:ext cx="1426845" cy="3371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1600" b="1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Times New Roman" panose="02020603050405020304" charset="0"/>
                <a:ea typeface="思源黑体" panose="020B0400000000000000" pitchFamily="34" charset="-122"/>
                <a:cs typeface="Open Sans" panose="020B0606030504020204" pitchFamily="34" charset="0"/>
                <a:sym typeface="+mn-ea"/>
              </a:rPr>
              <a:t>填写您的标题</a:t>
            </a:r>
            <a:endParaRPr kumimoji="0" lang="zh-CN" altLang="en-US" sz="1600" b="1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Times New Roman" panose="02020603050405020304" charset="0"/>
              <a:ea typeface="思源黑体" panose="020B0400000000000000" pitchFamily="34" charset="-122"/>
              <a:cs typeface="Open Sans" panose="020B0606030504020204" pitchFamily="34" charset="0"/>
              <a:sym typeface="+mn-ea"/>
            </a:endParaRPr>
          </a:p>
        </p:txBody>
      </p:sp>
      <p:sp>
        <p:nvSpPr>
          <p:cNvPr id="30" name="Rectangle 29"/>
          <p:cNvSpPr/>
          <p:nvPr>
            <p:custDataLst>
              <p:tags r:id="rId15"/>
            </p:custDataLst>
          </p:nvPr>
        </p:nvSpPr>
        <p:spPr>
          <a:xfrm>
            <a:off x="8504657" y="4030410"/>
            <a:ext cx="2281246" cy="8604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>
              <a:lnSpc>
                <a:spcPts val="2000"/>
              </a:lnSpc>
              <a:defRPr/>
            </a:pPr>
            <a:r>
              <a:rPr lang="zh-CN" altLang="en-US" sz="1200" dirty="0">
                <a:solidFill>
                  <a:schemeClr val="bg1">
                    <a:lumMod val="50000"/>
                  </a:schemeClr>
                </a:solidFill>
                <a:latin typeface="Times New Roman" panose="02020603050405020304" charset="0"/>
                <a:ea typeface="思源黑体" panose="020B0400000000000000" pitchFamily="34" charset="-122"/>
                <a:sym typeface="FZHei-B01S" panose="02010601030101010101" pitchFamily="2" charset="-122"/>
              </a:rPr>
              <a:t>点击输入您的文字内容，点击输入您的文字内容</a:t>
            </a:r>
          </a:p>
          <a:p>
            <a:pPr lvl="0" algn="ctr">
              <a:lnSpc>
                <a:spcPts val="2000"/>
              </a:lnSpc>
              <a:defRPr/>
            </a:pPr>
            <a:endParaRPr lang="zh-CN" altLang="en-US" sz="1200" dirty="0">
              <a:solidFill>
                <a:schemeClr val="bg1">
                  <a:lumMod val="50000"/>
                </a:schemeClr>
              </a:solidFill>
              <a:latin typeface="Times New Roman" panose="02020603050405020304" charset="0"/>
              <a:ea typeface="思源黑体" panose="020B0400000000000000" pitchFamily="34" charset="-122"/>
              <a:sym typeface="FZHei-B01S" panose="02010601030101010101" pitchFamily="2" charset="-122"/>
            </a:endParaRPr>
          </a:p>
        </p:txBody>
      </p:sp>
      <p:sp>
        <p:nvSpPr>
          <p:cNvPr id="31" name="Rectangle 30"/>
          <p:cNvSpPr/>
          <p:nvPr>
            <p:custDataLst>
              <p:tags r:id="rId16"/>
            </p:custDataLst>
          </p:nvPr>
        </p:nvSpPr>
        <p:spPr>
          <a:xfrm>
            <a:off x="8799195" y="3696335"/>
            <a:ext cx="1621155" cy="3371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1600" b="1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Times New Roman" panose="02020603050405020304" charset="0"/>
                <a:ea typeface="思源黑体" panose="020B0400000000000000" pitchFamily="34" charset="-122"/>
                <a:cs typeface="Open Sans" panose="020B0606030504020204" pitchFamily="34" charset="0"/>
                <a:sym typeface="+mn-ea"/>
              </a:rPr>
              <a:t>填写您的标题</a:t>
            </a:r>
            <a:endParaRPr kumimoji="0" lang="zh-CN" altLang="en-US" sz="1600" b="1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Times New Roman" panose="02020603050405020304" charset="0"/>
              <a:ea typeface="思源黑体" panose="020B0400000000000000" pitchFamily="34" charset="-122"/>
              <a:cs typeface="Open Sans" panose="020B0606030504020204" pitchFamily="34" charset="0"/>
              <a:sym typeface="+mn-ea"/>
            </a:endParaRPr>
          </a:p>
        </p:txBody>
      </p:sp>
      <p:sp>
        <p:nvSpPr>
          <p:cNvPr id="32" name="矩形 31"/>
          <p:cNvSpPr/>
          <p:nvPr>
            <p:custDataLst>
              <p:tags r:id="rId17"/>
            </p:custDataLst>
          </p:nvPr>
        </p:nvSpPr>
        <p:spPr>
          <a:xfrm>
            <a:off x="2191657" y="5105609"/>
            <a:ext cx="7808686" cy="6038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>
              <a:lnSpc>
                <a:spcPts val="2000"/>
              </a:lnSpc>
              <a:defRPr/>
            </a:pPr>
            <a:r>
              <a:rPr lang="zh-CN" altLang="en-US" sz="1200" dirty="0">
                <a:solidFill>
                  <a:schemeClr val="bg1">
                    <a:lumMod val="50000"/>
                  </a:schemeClr>
                </a:solidFill>
                <a:latin typeface="Times New Roman" panose="02020603050405020304" charset="0"/>
                <a:ea typeface="思源黑体" panose="020B0400000000000000" pitchFamily="34" charset="-122"/>
                <a:sym typeface="FZHei-B01S" panose="02010601030101010101" pitchFamily="2" charset="-122"/>
              </a:rPr>
              <a:t>点击输入您的文字内容，点击输入您的文字内容，点击输入您的文字内容，点击输入您的文字内容</a:t>
            </a:r>
          </a:p>
          <a:p>
            <a:pPr lvl="0" algn="ctr">
              <a:lnSpc>
                <a:spcPts val="2000"/>
              </a:lnSpc>
              <a:defRPr/>
            </a:pPr>
            <a:r>
              <a:rPr lang="zh-CN" altLang="en-US" sz="1200" dirty="0">
                <a:solidFill>
                  <a:schemeClr val="bg1">
                    <a:lumMod val="50000"/>
                  </a:schemeClr>
                </a:solidFill>
                <a:latin typeface="Times New Roman" panose="02020603050405020304" charset="0"/>
                <a:ea typeface="思源黑体" panose="020B0400000000000000" pitchFamily="34" charset="-122"/>
              </a:rPr>
              <a:t>，</a:t>
            </a:r>
            <a:r>
              <a:rPr lang="zh-CN" altLang="en-US" sz="1200" dirty="0">
                <a:solidFill>
                  <a:schemeClr val="bg1">
                    <a:lumMod val="50000"/>
                  </a:schemeClr>
                </a:solidFill>
                <a:latin typeface="Times New Roman" panose="02020603050405020304" charset="0"/>
                <a:ea typeface="思源黑体" panose="020B0400000000000000" pitchFamily="34" charset="-122"/>
                <a:sym typeface="FZHei-B01S" panose="02010601030101010101" pitchFamily="2" charset="-122"/>
              </a:rPr>
              <a:t>点击输入您的文字内容，点击输入您的文字内容</a:t>
            </a:r>
            <a:endParaRPr lang="zh-CN" altLang="en-US" sz="1200" dirty="0">
              <a:solidFill>
                <a:schemeClr val="bg1">
                  <a:lumMod val="50000"/>
                </a:schemeClr>
              </a:solidFill>
              <a:latin typeface="Times New Roman" panose="02020603050405020304" charset="0"/>
              <a:ea typeface="思源黑体" panose="020B0400000000000000" pitchFamily="34" charset="-122"/>
            </a:endParaRPr>
          </a:p>
        </p:txBody>
      </p:sp>
      <p:pic>
        <p:nvPicPr>
          <p:cNvPr id="68" name="图形 67" descr="上升趋势条形图 纯色填充"/>
          <p:cNvPicPr>
            <a:picLocks noChangeAspect="1"/>
          </p:cNvPicPr>
          <p:nvPr>
            <p:custDataLst>
              <p:tags r:id="rId18"/>
            </p:custDataLst>
          </p:nvPr>
        </p:nvPicPr>
        <p:blipFill>
          <a:blip r:embed="rId3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1"/>
              </a:ext>
            </a:extLst>
          </a:blip>
          <a:stretch>
            <a:fillRect/>
          </a:stretch>
        </p:blipFill>
        <p:spPr>
          <a:xfrm>
            <a:off x="6827434" y="2468408"/>
            <a:ext cx="914400" cy="914400"/>
          </a:xfrm>
          <a:prstGeom prst="rect">
            <a:avLst/>
          </a:prstGeom>
        </p:spPr>
      </p:pic>
      <p:pic>
        <p:nvPicPr>
          <p:cNvPr id="33" name="图形 2" descr="剪贴板 纯色填充"/>
          <p:cNvPicPr>
            <a:picLocks noChangeAspect="1"/>
          </p:cNvPicPr>
          <p:nvPr>
            <p:custDataLst>
              <p:tags r:id="rId19"/>
            </p:custDataLst>
          </p:nvPr>
        </p:nvPicPr>
        <p:blipFill>
          <a:blip r:embed="rId3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3"/>
              </a:ext>
            </a:extLst>
          </a:blip>
          <a:stretch>
            <a:fillRect/>
          </a:stretch>
        </p:blipFill>
        <p:spPr>
          <a:xfrm>
            <a:off x="4444499" y="2473511"/>
            <a:ext cx="830231" cy="830231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000"/>
                            </p:stCondLst>
                            <p:childTnLst>
                              <p:par>
                                <p:cTn id="2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3000"/>
                            </p:stCondLst>
                            <p:childTnLst>
                              <p:par>
                                <p:cTn id="38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1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1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8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0" dur="75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/>
      <p:bldP spid="25" grpId="0"/>
      <p:bldP spid="26" grpId="0"/>
      <p:bldP spid="27" grpId="0"/>
      <p:bldP spid="28" grpId="0"/>
      <p:bldP spid="29" grpId="0"/>
      <p:bldP spid="30" grpId="0"/>
      <p:bldP spid="31" grpId="0"/>
      <p:bldP spid="32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矩形 55"/>
          <p:cNvSpPr/>
          <p:nvPr>
            <p:custDataLst>
              <p:tags r:id="rId1"/>
            </p:custDataLst>
          </p:nvPr>
        </p:nvSpPr>
        <p:spPr>
          <a:xfrm>
            <a:off x="1" y="248130"/>
            <a:ext cx="361950" cy="55560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57" name="矩形 56"/>
          <p:cNvSpPr/>
          <p:nvPr>
            <p:custDataLst>
              <p:tags r:id="rId2"/>
            </p:custDataLst>
          </p:nvPr>
        </p:nvSpPr>
        <p:spPr>
          <a:xfrm>
            <a:off x="461220" y="248130"/>
            <a:ext cx="119805" cy="55560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58" name="Title 1"/>
          <p:cNvSpPr txBox="1"/>
          <p:nvPr>
            <p:custDataLst>
              <p:tags r:id="rId3"/>
            </p:custDataLst>
          </p:nvPr>
        </p:nvSpPr>
        <p:spPr>
          <a:xfrm>
            <a:off x="670560" y="254000"/>
            <a:ext cx="2592070" cy="521970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zh-CN"/>
            </a:defPPr>
            <a:lvl1pPr>
              <a:defRPr sz="160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algn="ctr"/>
            <a:r>
              <a:rPr lang="zh-CN" altLang="en-US" sz="2800" b="1" dirty="0">
                <a:solidFill>
                  <a:prstClr val="black"/>
                </a:solidFill>
                <a:latin typeface="Times New Roman" panose="02020603050405020304" charset="0"/>
                <a:ea typeface="思源黑体" panose="020B0400000000000000" pitchFamily="34" charset="-122"/>
                <a:sym typeface="Arial" panose="020B0604020202020204" pitchFamily="34" charset="0"/>
              </a:rPr>
              <a:t>预期研究目标</a:t>
            </a:r>
          </a:p>
        </p:txBody>
      </p:sp>
      <p:pic>
        <p:nvPicPr>
          <p:cNvPr id="80" name="图片 79" descr="D:\3 融媒体\PPT制作\中国科学院大学标准Logo下载\国科大标准Logo\国科大标准Logo横式一（蓝色）.png国科大标准Logo横式一（蓝色）"/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23"/>
          <a:srcRect/>
          <a:stretch>
            <a:fillRect/>
          </a:stretch>
        </p:blipFill>
        <p:spPr>
          <a:xfrm>
            <a:off x="8837295" y="191770"/>
            <a:ext cx="2995295" cy="628015"/>
          </a:xfrm>
          <a:prstGeom prst="rect">
            <a:avLst/>
          </a:prstGeom>
        </p:spPr>
      </p:pic>
      <p:sp>
        <p:nvSpPr>
          <p:cNvPr id="36" name="Text Box 81"/>
          <p:cNvSpPr txBox="1">
            <a:spLocks noChangeArrowheads="1"/>
          </p:cNvSpPr>
          <p:nvPr>
            <p:custDataLst>
              <p:tags r:id="rId5"/>
            </p:custDataLst>
          </p:nvPr>
        </p:nvSpPr>
        <p:spPr bwMode="auto">
          <a:xfrm>
            <a:off x="1019175" y="1715135"/>
            <a:ext cx="10139045" cy="74993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gradFill rotWithShape="1">
                  <a:gsLst>
                    <a:gs pos="0">
                      <a:srgbClr val="FED0A2"/>
                    </a:gs>
                    <a:gs pos="100000">
                      <a:srgbClr val="FFEFDF"/>
                    </a:gs>
                  </a:gsLst>
                  <a:lin ang="5400000" scaled="1"/>
                </a:gra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square">
            <a:no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charset="0"/>
                <a:ea typeface="微软雅黑" panose="020B0503020204020204" pitchFamily="34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charset="0"/>
                <a:ea typeface="微软雅黑" panose="020B0503020204020204" pitchFamily="34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charset="0"/>
                <a:ea typeface="微软雅黑" panose="020B0503020204020204" pitchFamily="34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微软雅黑" panose="020B0503020204020204" pitchFamily="34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微软雅黑" panose="020B0503020204020204" pitchFamily="34" charset="-122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95000"/>
                    <a:lumOff val="5000"/>
                  </a:prstClr>
                </a:solidFill>
                <a:effectLst/>
                <a:uLnTx/>
                <a:uFillTx/>
                <a:latin typeface="Times New Roman" panose="02020603050405020304" charset="0"/>
                <a:ea typeface="思源黑体" panose="020B0400000000000000" pitchFamily="34" charset="-122"/>
                <a:cs typeface="+mn-cs"/>
              </a:rPr>
              <a:t>点击输入您的文字内容，点击输入您的文字内容，点击输入您的文字内容，点击输入您的文字内容，点击输入您的文字内容，点击输入您的文字内容，点击输入您的文字内容，点击输入您的文字内容，点击输入您的文字内容，点击输入您的文字内容，点击输入您的文字内容，点击输入您的文字内容</a:t>
            </a:r>
          </a:p>
        </p:txBody>
      </p:sp>
      <p:sp>
        <p:nvSpPr>
          <p:cNvPr id="37" name="Text Box 81"/>
          <p:cNvSpPr txBox="1">
            <a:spLocks noChangeArrowheads="1"/>
          </p:cNvSpPr>
          <p:nvPr>
            <p:custDataLst>
              <p:tags r:id="rId6"/>
            </p:custDataLst>
          </p:nvPr>
        </p:nvSpPr>
        <p:spPr bwMode="auto">
          <a:xfrm>
            <a:off x="1019175" y="1423670"/>
            <a:ext cx="1852295" cy="3111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gradFill rotWithShape="1">
                  <a:gsLst>
                    <a:gs pos="0">
                      <a:srgbClr val="FED0A2"/>
                    </a:gs>
                    <a:gs pos="100000">
                      <a:srgbClr val="FFEFDF"/>
                    </a:gs>
                  </a:gsLst>
                  <a:lin ang="5400000" scaled="1"/>
                </a:gra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square">
            <a:no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charset="0"/>
                <a:ea typeface="微软雅黑" panose="020B0503020204020204" pitchFamily="34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charset="0"/>
                <a:ea typeface="微软雅黑" panose="020B0503020204020204" pitchFamily="34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charset="0"/>
                <a:ea typeface="微软雅黑" panose="020B0503020204020204" pitchFamily="34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微软雅黑" panose="020B0503020204020204" pitchFamily="34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微软雅黑" panose="020B0503020204020204" pitchFamily="34" charset="-122"/>
              </a:defRPr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zh-CN" altLang="en-US" sz="1800" b="1" dirty="0">
                <a:solidFill>
                  <a:srgbClr val="202020"/>
                </a:solidFill>
                <a:latin typeface="Times New Roman" panose="02020603050405020304" charset="0"/>
                <a:ea typeface="思源黑体" panose="020B0400000000000000" pitchFamily="34" charset="-122"/>
                <a:sym typeface="+mn-ea"/>
              </a:rPr>
              <a:t>填写您的标题</a:t>
            </a:r>
          </a:p>
        </p:txBody>
      </p:sp>
      <p:sp>
        <p:nvSpPr>
          <p:cNvPr id="2" name="圆角矩形 1"/>
          <p:cNvSpPr/>
          <p:nvPr>
            <p:custDataLst>
              <p:tags r:id="rId7"/>
            </p:custDataLst>
          </p:nvPr>
        </p:nvSpPr>
        <p:spPr>
          <a:xfrm>
            <a:off x="1034415" y="2686050"/>
            <a:ext cx="2982595" cy="2523490"/>
          </a:xfrm>
          <a:prstGeom prst="roundRect">
            <a:avLst>
              <a:gd name="adj" fmla="val 6514"/>
            </a:avLst>
          </a:prstGeom>
          <a:solidFill>
            <a:srgbClr val="3F3F4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圆角矩形 2"/>
          <p:cNvSpPr/>
          <p:nvPr>
            <p:custDataLst>
              <p:tags r:id="rId8"/>
            </p:custDataLst>
          </p:nvPr>
        </p:nvSpPr>
        <p:spPr>
          <a:xfrm>
            <a:off x="1278890" y="2858770"/>
            <a:ext cx="2494280" cy="1028700"/>
          </a:xfrm>
          <a:prstGeom prst="roundRect">
            <a:avLst>
              <a:gd name="adj" fmla="val 6514"/>
            </a:avLst>
          </a:prstGeom>
          <a:blipFill rotWithShape="1">
            <a:blip r:embed="rId24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Text Box 81"/>
          <p:cNvSpPr txBox="1">
            <a:spLocks noChangeArrowheads="1"/>
          </p:cNvSpPr>
          <p:nvPr>
            <p:custDataLst>
              <p:tags r:id="rId9"/>
            </p:custDataLst>
          </p:nvPr>
        </p:nvSpPr>
        <p:spPr bwMode="auto">
          <a:xfrm>
            <a:off x="1278890" y="4301490"/>
            <a:ext cx="2320925" cy="812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gradFill rotWithShape="1">
                  <a:gsLst>
                    <a:gs pos="0">
                      <a:srgbClr val="FED0A2"/>
                    </a:gs>
                    <a:gs pos="100000">
                      <a:srgbClr val="FFEFDF"/>
                    </a:gs>
                  </a:gsLst>
                  <a:lin ang="5400000" scaled="1"/>
                </a:gra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square">
            <a:no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charset="0"/>
                <a:ea typeface="微软雅黑" panose="020B0503020204020204" pitchFamily="34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charset="0"/>
                <a:ea typeface="微软雅黑" panose="020B0503020204020204" pitchFamily="34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charset="0"/>
                <a:ea typeface="微软雅黑" panose="020B0503020204020204" pitchFamily="34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微软雅黑" panose="020B0503020204020204" pitchFamily="34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微软雅黑" panose="020B0503020204020204" pitchFamily="34" charset="-122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Times New Roman" panose="02020603050405020304" charset="0"/>
                <a:ea typeface="思源黑体" panose="020B0400000000000000" pitchFamily="34" charset="-122"/>
                <a:cs typeface="+mn-cs"/>
              </a:rPr>
              <a:t>点击输入您的文字内容，点击输入您的文字内容</a:t>
            </a:r>
          </a:p>
        </p:txBody>
      </p:sp>
      <p:sp>
        <p:nvSpPr>
          <p:cNvPr id="6" name="Text Box 81"/>
          <p:cNvSpPr txBox="1">
            <a:spLocks noChangeArrowheads="1"/>
          </p:cNvSpPr>
          <p:nvPr>
            <p:custDataLst>
              <p:tags r:id="rId10"/>
            </p:custDataLst>
          </p:nvPr>
        </p:nvSpPr>
        <p:spPr bwMode="auto">
          <a:xfrm>
            <a:off x="1278890" y="4041140"/>
            <a:ext cx="1455420" cy="3111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gradFill rotWithShape="1">
                  <a:gsLst>
                    <a:gs pos="0">
                      <a:srgbClr val="FED0A2"/>
                    </a:gs>
                    <a:gs pos="100000">
                      <a:srgbClr val="FFEFDF"/>
                    </a:gs>
                  </a:gsLst>
                  <a:lin ang="5400000" scaled="1"/>
                </a:gra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square">
            <a:no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charset="0"/>
                <a:ea typeface="微软雅黑" panose="020B0503020204020204" pitchFamily="34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charset="0"/>
                <a:ea typeface="微软雅黑" panose="020B0503020204020204" pitchFamily="34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charset="0"/>
                <a:ea typeface="微软雅黑" panose="020B0503020204020204" pitchFamily="34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微软雅黑" panose="020B0503020204020204" pitchFamily="34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微软雅黑" panose="020B0503020204020204" pitchFamily="34" charset="-122"/>
              </a:defRPr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zh-CN" altLang="en-US" sz="1400" b="1" dirty="0">
                <a:solidFill>
                  <a:schemeClr val="bg1"/>
                </a:solidFill>
                <a:latin typeface="Times New Roman" panose="02020603050405020304" charset="0"/>
                <a:ea typeface="思源黑体" panose="020B0400000000000000" pitchFamily="34" charset="-122"/>
                <a:sym typeface="+mn-ea"/>
              </a:rPr>
              <a:t>填写您的标题</a:t>
            </a:r>
          </a:p>
        </p:txBody>
      </p:sp>
      <p:sp>
        <p:nvSpPr>
          <p:cNvPr id="9" name="圆角矩形 8"/>
          <p:cNvSpPr/>
          <p:nvPr>
            <p:custDataLst>
              <p:tags r:id="rId11"/>
            </p:custDataLst>
          </p:nvPr>
        </p:nvSpPr>
        <p:spPr>
          <a:xfrm>
            <a:off x="4610100" y="2686050"/>
            <a:ext cx="2982595" cy="2523490"/>
          </a:xfrm>
          <a:prstGeom prst="roundRect">
            <a:avLst>
              <a:gd name="adj" fmla="val 6514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圆角矩形 9"/>
          <p:cNvSpPr/>
          <p:nvPr>
            <p:custDataLst>
              <p:tags r:id="rId12"/>
            </p:custDataLst>
          </p:nvPr>
        </p:nvSpPr>
        <p:spPr>
          <a:xfrm>
            <a:off x="4854575" y="2858770"/>
            <a:ext cx="2494280" cy="1028700"/>
          </a:xfrm>
          <a:prstGeom prst="roundRect">
            <a:avLst>
              <a:gd name="adj" fmla="val 6514"/>
            </a:avLst>
          </a:prstGeom>
          <a:blipFill rotWithShape="1">
            <a:blip r:embed="rId25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zh-CN" altLang="en-US">
              <a:sym typeface="+mn-ea"/>
            </a:endParaRPr>
          </a:p>
        </p:txBody>
      </p:sp>
      <p:sp>
        <p:nvSpPr>
          <p:cNvPr id="11" name="Text Box 81"/>
          <p:cNvSpPr txBox="1">
            <a:spLocks noChangeArrowheads="1"/>
          </p:cNvSpPr>
          <p:nvPr>
            <p:custDataLst>
              <p:tags r:id="rId13"/>
            </p:custDataLst>
          </p:nvPr>
        </p:nvSpPr>
        <p:spPr bwMode="auto">
          <a:xfrm>
            <a:off x="4854575" y="4301490"/>
            <a:ext cx="2320925" cy="812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gradFill rotWithShape="1">
                  <a:gsLst>
                    <a:gs pos="0">
                      <a:srgbClr val="FED0A2"/>
                    </a:gs>
                    <a:gs pos="100000">
                      <a:srgbClr val="FFEFDF"/>
                    </a:gs>
                  </a:gsLst>
                  <a:lin ang="5400000" scaled="1"/>
                </a:gra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square">
            <a:no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charset="0"/>
                <a:ea typeface="微软雅黑" panose="020B0503020204020204" pitchFamily="34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charset="0"/>
                <a:ea typeface="微软雅黑" panose="020B0503020204020204" pitchFamily="34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charset="0"/>
                <a:ea typeface="微软雅黑" panose="020B0503020204020204" pitchFamily="34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微软雅黑" panose="020B0503020204020204" pitchFamily="34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微软雅黑" panose="020B0503020204020204" pitchFamily="34" charset="-122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lang="zh-CN" altLang="en-US" sz="120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Times New Roman" panose="02020603050405020304" charset="0"/>
                <a:ea typeface="思源黑体" panose="020B0400000000000000" pitchFamily="34" charset="-122"/>
                <a:sym typeface="+mn-ea"/>
              </a:rPr>
              <a:t>点击输入您的文字内容，点击输入您的文字内容</a:t>
            </a:r>
            <a:endParaRPr kumimoji="0" lang="zh-CN" altLang="en-US" sz="1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Times New Roman" panose="02020603050405020304" charset="0"/>
              <a:ea typeface="思源黑体" panose="020B0400000000000000" pitchFamily="34" charset="-122"/>
              <a:cs typeface="+mn-cs"/>
              <a:sym typeface="+mn-ea"/>
            </a:endParaRPr>
          </a:p>
        </p:txBody>
      </p:sp>
      <p:sp>
        <p:nvSpPr>
          <p:cNvPr id="12" name="Text Box 81"/>
          <p:cNvSpPr txBox="1">
            <a:spLocks noChangeArrowheads="1"/>
          </p:cNvSpPr>
          <p:nvPr>
            <p:custDataLst>
              <p:tags r:id="rId14"/>
            </p:custDataLst>
          </p:nvPr>
        </p:nvSpPr>
        <p:spPr bwMode="auto">
          <a:xfrm>
            <a:off x="4854575" y="4041140"/>
            <a:ext cx="1343660" cy="3111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gradFill rotWithShape="1">
                  <a:gsLst>
                    <a:gs pos="0">
                      <a:srgbClr val="FED0A2"/>
                    </a:gs>
                    <a:gs pos="100000">
                      <a:srgbClr val="FFEFDF"/>
                    </a:gs>
                  </a:gsLst>
                  <a:lin ang="5400000" scaled="1"/>
                </a:gra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square">
            <a:no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charset="0"/>
                <a:ea typeface="微软雅黑" panose="020B0503020204020204" pitchFamily="34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charset="0"/>
                <a:ea typeface="微软雅黑" panose="020B0503020204020204" pitchFamily="34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charset="0"/>
                <a:ea typeface="微软雅黑" panose="020B0503020204020204" pitchFamily="34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微软雅黑" panose="020B0503020204020204" pitchFamily="34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微软雅黑" panose="020B0503020204020204" pitchFamily="34" charset="-122"/>
              </a:defRPr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zh-CN" altLang="en-US" sz="1400" b="1" dirty="0">
                <a:solidFill>
                  <a:schemeClr val="bg1"/>
                </a:solidFill>
                <a:latin typeface="Times New Roman" panose="02020603050405020304" charset="0"/>
                <a:ea typeface="思源黑体" panose="020B0400000000000000" pitchFamily="34" charset="-122"/>
                <a:sym typeface="+mn-ea"/>
              </a:rPr>
              <a:t>填写您的标题</a:t>
            </a:r>
          </a:p>
        </p:txBody>
      </p:sp>
      <p:sp>
        <p:nvSpPr>
          <p:cNvPr id="16" name="圆角矩形 15"/>
          <p:cNvSpPr/>
          <p:nvPr>
            <p:custDataLst>
              <p:tags r:id="rId15"/>
            </p:custDataLst>
          </p:nvPr>
        </p:nvSpPr>
        <p:spPr>
          <a:xfrm>
            <a:off x="8175625" y="2686050"/>
            <a:ext cx="2982595" cy="2523490"/>
          </a:xfrm>
          <a:prstGeom prst="roundRect">
            <a:avLst>
              <a:gd name="adj" fmla="val 6514"/>
            </a:avLst>
          </a:prstGeom>
          <a:solidFill>
            <a:srgbClr val="3F3F4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圆角矩形 16"/>
          <p:cNvSpPr/>
          <p:nvPr>
            <p:custDataLst>
              <p:tags r:id="rId16"/>
            </p:custDataLst>
          </p:nvPr>
        </p:nvSpPr>
        <p:spPr>
          <a:xfrm>
            <a:off x="8420100" y="2858770"/>
            <a:ext cx="2494280" cy="1028700"/>
          </a:xfrm>
          <a:prstGeom prst="roundRect">
            <a:avLst>
              <a:gd name="adj" fmla="val 6514"/>
            </a:avLst>
          </a:prstGeom>
          <a:blipFill rotWithShape="1">
            <a:blip r:embed="rId26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zh-CN" altLang="en-US">
              <a:sym typeface="+mn-ea"/>
            </a:endParaRPr>
          </a:p>
        </p:txBody>
      </p:sp>
      <p:sp>
        <p:nvSpPr>
          <p:cNvPr id="18" name="Text Box 81"/>
          <p:cNvSpPr txBox="1">
            <a:spLocks noChangeArrowheads="1"/>
          </p:cNvSpPr>
          <p:nvPr>
            <p:custDataLst>
              <p:tags r:id="rId17"/>
            </p:custDataLst>
          </p:nvPr>
        </p:nvSpPr>
        <p:spPr bwMode="auto">
          <a:xfrm>
            <a:off x="8420100" y="4301490"/>
            <a:ext cx="2320925" cy="812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gradFill rotWithShape="1">
                  <a:gsLst>
                    <a:gs pos="0">
                      <a:srgbClr val="FED0A2"/>
                    </a:gs>
                    <a:gs pos="100000">
                      <a:srgbClr val="FFEFDF"/>
                    </a:gs>
                  </a:gsLst>
                  <a:lin ang="5400000" scaled="1"/>
                </a:gra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square">
            <a:no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charset="0"/>
                <a:ea typeface="微软雅黑" panose="020B0503020204020204" pitchFamily="34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charset="0"/>
                <a:ea typeface="微软雅黑" panose="020B0503020204020204" pitchFamily="34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charset="0"/>
                <a:ea typeface="微软雅黑" panose="020B0503020204020204" pitchFamily="34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微软雅黑" panose="020B0503020204020204" pitchFamily="34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微软雅黑" panose="020B0503020204020204" pitchFamily="34" charset="-122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lang="zh-CN" altLang="en-US" sz="120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Times New Roman" panose="02020603050405020304" charset="0"/>
                <a:ea typeface="思源黑体" panose="020B0400000000000000" pitchFamily="34" charset="-122"/>
                <a:sym typeface="+mn-ea"/>
              </a:rPr>
              <a:t>点击输入您的文字内容，点击输入您的文字内容</a:t>
            </a:r>
            <a:endParaRPr kumimoji="0" lang="zh-CN" altLang="en-US" sz="1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Times New Roman" panose="02020603050405020304" charset="0"/>
              <a:ea typeface="思源黑体" panose="020B0400000000000000" pitchFamily="34" charset="-122"/>
              <a:cs typeface="+mn-cs"/>
              <a:sym typeface="+mn-ea"/>
            </a:endParaRPr>
          </a:p>
        </p:txBody>
      </p:sp>
      <p:sp>
        <p:nvSpPr>
          <p:cNvPr id="22" name="Text Box 81"/>
          <p:cNvSpPr txBox="1">
            <a:spLocks noChangeArrowheads="1"/>
          </p:cNvSpPr>
          <p:nvPr>
            <p:custDataLst>
              <p:tags r:id="rId18"/>
            </p:custDataLst>
          </p:nvPr>
        </p:nvSpPr>
        <p:spPr bwMode="auto">
          <a:xfrm>
            <a:off x="8420100" y="4041140"/>
            <a:ext cx="1494155" cy="3111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gradFill rotWithShape="1">
                  <a:gsLst>
                    <a:gs pos="0">
                      <a:srgbClr val="FED0A2"/>
                    </a:gs>
                    <a:gs pos="100000">
                      <a:srgbClr val="FFEFDF"/>
                    </a:gs>
                  </a:gsLst>
                  <a:lin ang="5400000" scaled="1"/>
                </a:gra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square">
            <a:no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charset="0"/>
                <a:ea typeface="微软雅黑" panose="020B0503020204020204" pitchFamily="34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charset="0"/>
                <a:ea typeface="微软雅黑" panose="020B0503020204020204" pitchFamily="34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charset="0"/>
                <a:ea typeface="微软雅黑" panose="020B0503020204020204" pitchFamily="34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微软雅黑" panose="020B0503020204020204" pitchFamily="34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微软雅黑" panose="020B0503020204020204" pitchFamily="34" charset="-122"/>
              </a:defRPr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buClrTx/>
              <a:buSzTx/>
              <a:buFontTx/>
              <a:buNone/>
            </a:pPr>
            <a:r>
              <a:rPr lang="zh-CN" altLang="en-US" sz="1400" b="1" dirty="0">
                <a:solidFill>
                  <a:schemeClr val="bg1"/>
                </a:solidFill>
                <a:latin typeface="Times New Roman" panose="02020603050405020304" charset="0"/>
                <a:ea typeface="思源黑体" panose="020B0400000000000000" pitchFamily="34" charset="-122"/>
                <a:sym typeface="+mn-ea"/>
              </a:rPr>
              <a:t>填写您的标题</a:t>
            </a:r>
          </a:p>
        </p:txBody>
      </p:sp>
      <p:sp>
        <p:nvSpPr>
          <p:cNvPr id="26" name="椭圆 25"/>
          <p:cNvSpPr/>
          <p:nvPr>
            <p:custDataLst>
              <p:tags r:id="rId19"/>
            </p:custDataLst>
          </p:nvPr>
        </p:nvSpPr>
        <p:spPr>
          <a:xfrm>
            <a:off x="7243445" y="4929505"/>
            <a:ext cx="184688" cy="184688"/>
          </a:xfrm>
          <a:prstGeom prst="ellipse">
            <a:avLst/>
          </a:prstGeom>
          <a:solidFill>
            <a:srgbClr val="3F3F4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椭圆 26"/>
          <p:cNvSpPr/>
          <p:nvPr>
            <p:custDataLst>
              <p:tags r:id="rId20"/>
            </p:custDataLst>
          </p:nvPr>
        </p:nvSpPr>
        <p:spPr>
          <a:xfrm>
            <a:off x="3656330" y="4929505"/>
            <a:ext cx="184688" cy="184688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椭圆 27"/>
          <p:cNvSpPr/>
          <p:nvPr>
            <p:custDataLst>
              <p:tags r:id="rId21"/>
            </p:custDataLst>
          </p:nvPr>
        </p:nvSpPr>
        <p:spPr>
          <a:xfrm>
            <a:off x="10805160" y="4929505"/>
            <a:ext cx="184688" cy="184688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矩形 20"/>
          <p:cNvSpPr/>
          <p:nvPr/>
        </p:nvSpPr>
        <p:spPr>
          <a:xfrm>
            <a:off x="0" y="1"/>
            <a:ext cx="12192000" cy="685799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2" name="矩形 1"/>
          <p:cNvSpPr/>
          <p:nvPr/>
        </p:nvSpPr>
        <p:spPr>
          <a:xfrm>
            <a:off x="0" y="2146300"/>
            <a:ext cx="12191365" cy="25654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80" name="图片 79" descr="D:\3 融媒体\PPT制作\中国科学院大学标准Logo下载\国科大标准Logo\国科大标准Logo横式一（蓝色）.png国科大标准Logo横式一（蓝色）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3"/>
          <a:srcRect/>
          <a:stretch>
            <a:fillRect/>
          </a:stretch>
        </p:blipFill>
        <p:spPr>
          <a:xfrm>
            <a:off x="8837295" y="191770"/>
            <a:ext cx="2995295" cy="628015"/>
          </a:xfrm>
          <a:prstGeom prst="rect">
            <a:avLst/>
          </a:prstGeom>
        </p:spPr>
      </p:pic>
      <p:sp>
        <p:nvSpPr>
          <p:cNvPr id="10" name="文本框 9"/>
          <p:cNvSpPr txBox="1"/>
          <p:nvPr/>
        </p:nvSpPr>
        <p:spPr>
          <a:xfrm>
            <a:off x="2156460" y="2565400"/>
            <a:ext cx="7879715" cy="10147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6000" b="1">
                <a:solidFill>
                  <a:schemeClr val="bg1"/>
                </a:solidFill>
                <a:latin typeface="Times New Roman" panose="02020603050405020304" charset="0"/>
                <a:ea typeface="思源黑体" panose="020B0400000000000000" pitchFamily="34" charset="-122"/>
              </a:rPr>
              <a:t>感谢各位老师批评指正</a:t>
            </a:r>
          </a:p>
        </p:txBody>
      </p:sp>
      <p:sp>
        <p:nvSpPr>
          <p:cNvPr id="11" name="文本框 10"/>
          <p:cNvSpPr txBox="1"/>
          <p:nvPr/>
        </p:nvSpPr>
        <p:spPr>
          <a:xfrm>
            <a:off x="2889885" y="5242918"/>
            <a:ext cx="2182496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latin typeface="Times New Roman" panose="02020603050405020304" charset="0"/>
                <a:ea typeface="思源黑体" panose="020B0400000000000000" pitchFamily="34" charset="-122"/>
              </a:rPr>
              <a:t>答辩人：国晓薇</a:t>
            </a:r>
          </a:p>
        </p:txBody>
      </p:sp>
      <p:sp>
        <p:nvSpPr>
          <p:cNvPr id="12" name="文本框 11"/>
          <p:cNvSpPr txBox="1"/>
          <p:nvPr/>
        </p:nvSpPr>
        <p:spPr>
          <a:xfrm>
            <a:off x="7119620" y="5325110"/>
            <a:ext cx="130873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>
                <a:latin typeface="Times New Roman" panose="02020603050405020304" charset="0"/>
                <a:ea typeface="思源黑体" panose="020B0400000000000000" pitchFamily="34" charset="-122"/>
              </a:rPr>
              <a:t>指导老师：</a:t>
            </a:r>
          </a:p>
        </p:txBody>
      </p:sp>
      <p:sp>
        <p:nvSpPr>
          <p:cNvPr id="13" name="文本框 12"/>
          <p:cNvSpPr txBox="1"/>
          <p:nvPr/>
        </p:nvSpPr>
        <p:spPr>
          <a:xfrm>
            <a:off x="3281680" y="3793490"/>
            <a:ext cx="562927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>
                <a:solidFill>
                  <a:schemeClr val="bg1"/>
                </a:solidFill>
                <a:latin typeface="Times New Roman" panose="02020603050405020304" charset="0"/>
                <a:ea typeface="思源黑体" panose="020B0400000000000000" pitchFamily="34" charset="-122"/>
                <a:cs typeface="Times New Roman" panose="02020603050405020304" charset="0"/>
              </a:rPr>
              <a:t>Thank you for your criticism and correction</a:t>
            </a:r>
          </a:p>
        </p:txBody>
      </p:sp>
    </p:spTree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PP_MARK_KEY" val="386a64a2-68e5-46fc-8f49-5903dbd023af"/>
  <p:tag name="COMMONDATA" val="eyJjb3VudCI6NCwiaGRpZCI6ImVjZjE3YmY2MGExNDdiYmU2NmZkMGY0ZDY3NGVkNWYzIiwidXNlckNvdW50IjoxfQ==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  <p:tag name="KSO_WM_UNIT_PLACING_PICTURE_USER_VIEWPORT" val="{&quot;height&quot;:1620,&quot;width&quot;:3928}"/>
</p:tagLst>
</file>

<file path=ppt/tags/tag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heme/theme1.xml><?xml version="1.0" encoding="utf-8"?>
<a:theme xmlns:a="http://schemas.openxmlformats.org/drawingml/2006/main" name="2023国科大融媒体编辑部出品">
  <a:themeElements>
    <a:clrScheme name="深红+深灰">
      <a:dk1>
        <a:srgbClr val="000000"/>
      </a:dk1>
      <a:lt1>
        <a:srgbClr val="FFFFFF"/>
      </a:lt1>
      <a:dk2>
        <a:srgbClr val="768395"/>
      </a:dk2>
      <a:lt2>
        <a:srgbClr val="F0F0F0"/>
      </a:lt2>
      <a:accent1>
        <a:srgbClr val="AA2928"/>
      </a:accent1>
      <a:accent2>
        <a:srgbClr val="EA7D7C"/>
      </a:accent2>
      <a:accent3>
        <a:srgbClr val="3F3F3F"/>
      </a:accent3>
      <a:accent4>
        <a:srgbClr val="818181"/>
      </a:accent4>
      <a:accent5>
        <a:srgbClr val="A5A5A5"/>
      </a:accent5>
      <a:accent6>
        <a:srgbClr val="C9C9C9"/>
      </a:accent6>
      <a:hlink>
        <a:srgbClr val="D34746"/>
      </a:hlink>
      <a:folHlink>
        <a:srgbClr val="BFBFBF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主题​​">
  <a:themeElements>
    <a:clrScheme name="深红+深灰">
      <a:dk1>
        <a:srgbClr val="000000"/>
      </a:dk1>
      <a:lt1>
        <a:srgbClr val="FFFFFF"/>
      </a:lt1>
      <a:dk2>
        <a:srgbClr val="768395"/>
      </a:dk2>
      <a:lt2>
        <a:srgbClr val="F0F0F0"/>
      </a:lt2>
      <a:accent1>
        <a:srgbClr val="AA2928"/>
      </a:accent1>
      <a:accent2>
        <a:srgbClr val="EA7D7C"/>
      </a:accent2>
      <a:accent3>
        <a:srgbClr val="3F3F3F"/>
      </a:accent3>
      <a:accent4>
        <a:srgbClr val="818181"/>
      </a:accent4>
      <a:accent5>
        <a:srgbClr val="A5A5A5"/>
      </a:accent5>
      <a:accent6>
        <a:srgbClr val="C9C9C9"/>
      </a:accent6>
      <a:hlink>
        <a:srgbClr val="D34746"/>
      </a:hlink>
      <a:folHlink>
        <a:srgbClr val="BFBFBF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671</Words>
  <Application>Microsoft Macintosh PowerPoint</Application>
  <PresentationFormat>宽屏</PresentationFormat>
  <Paragraphs>80</Paragraphs>
  <Slides>7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7</vt:i4>
      </vt:variant>
    </vt:vector>
  </HeadingPairs>
  <TitlesOfParts>
    <vt:vector size="15" baseType="lpstr">
      <vt:lpstr>等线</vt:lpstr>
      <vt:lpstr>等线 Light</vt:lpstr>
      <vt:lpstr>Source Han Sans SC Normal</vt:lpstr>
      <vt:lpstr>Arial</vt:lpstr>
      <vt:lpstr>Raleway Light</vt:lpstr>
      <vt:lpstr>Times New Roman</vt:lpstr>
      <vt:lpstr>2023国科大融媒体编辑部出品</vt:lpstr>
      <vt:lpstr>1_Office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subject/>
  <dc:creator>Administrator</dc:creator>
  <cp:keywords/>
  <dc:description/>
  <cp:lastModifiedBy>ali Jonsen</cp:lastModifiedBy>
  <cp:revision>34</cp:revision>
  <dcterms:created xsi:type="dcterms:W3CDTF">2023-11-01T11:55:41Z</dcterms:created>
  <dcterms:modified xsi:type="dcterms:W3CDTF">2023-11-01T12:12:20Z</dcterms:modified>
  <cp:category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2052-5.5.0.7954</vt:lpwstr>
  </property>
  <property fmtid="{D5CDD505-2E9C-101B-9397-08002B2CF9AE}" pid="3" name="KSOTemplateUUID">
    <vt:lpwstr>v1.0_mb_zTRBwOkk6jegK/EGCRRUZA==</vt:lpwstr>
  </property>
  <property fmtid="{D5CDD505-2E9C-101B-9397-08002B2CF9AE}" pid="4" name="ICV">
    <vt:lpwstr>2C7DB994BA5F41B399EFEB1E625B7FD1</vt:lpwstr>
  </property>
</Properties>
</file>

<file path=docProps/thumbnail.jpeg>
</file>